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E9C274B-13C0-4254-B83E-0DE1501C5B4A}" v="694" dt="2025-03-31T06:48:28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92" autoAdjust="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Shani" userId="714e958d-6db4-49b7-b47d-8df35714c901" providerId="ADAL" clId="{FE9C274B-13C0-4254-B83E-0DE1501C5B4A}"/>
    <pc:docChg chg="undo redo custSel addSld delSld modSld sldOrd">
      <pc:chgData name="Michal Shani" userId="714e958d-6db4-49b7-b47d-8df35714c901" providerId="ADAL" clId="{FE9C274B-13C0-4254-B83E-0DE1501C5B4A}" dt="2025-03-31T07:02:23.285" v="2855" actId="20577"/>
      <pc:docMkLst>
        <pc:docMk/>
      </pc:docMkLst>
      <pc:sldChg chg="modSp mod">
        <pc:chgData name="Michal Shani" userId="714e958d-6db4-49b7-b47d-8df35714c901" providerId="ADAL" clId="{FE9C274B-13C0-4254-B83E-0DE1501C5B4A}" dt="2025-03-31T06:41:03.201" v="2847" actId="1076"/>
        <pc:sldMkLst>
          <pc:docMk/>
          <pc:sldMk cId="1222300865" sldId="256"/>
        </pc:sldMkLst>
        <pc:spChg chg="mod">
          <ac:chgData name="Michal Shani" userId="714e958d-6db4-49b7-b47d-8df35714c901" providerId="ADAL" clId="{FE9C274B-13C0-4254-B83E-0DE1501C5B4A}" dt="2025-03-31T06:41:03.201" v="2847" actId="1076"/>
          <ac:spMkLst>
            <pc:docMk/>
            <pc:sldMk cId="1222300865" sldId="256"/>
            <ac:spMk id="2" creationId="{F6F0CE40-7BB2-4780-3CF8-9A1B898DB902}"/>
          </ac:spMkLst>
        </pc:spChg>
        <pc:picChg chg="mod">
          <ac:chgData name="Michal Shani" userId="714e958d-6db4-49b7-b47d-8df35714c901" providerId="ADAL" clId="{FE9C274B-13C0-4254-B83E-0DE1501C5B4A}" dt="2025-03-23T12:57:39.073" v="2" actId="14861"/>
          <ac:picMkLst>
            <pc:docMk/>
            <pc:sldMk cId="1222300865" sldId="256"/>
            <ac:picMk id="1028" creationId="{F1A544F4-B4E6-FFDC-ACCF-4F81AFFC103E}"/>
          </ac:picMkLst>
        </pc:picChg>
      </pc:sldChg>
      <pc:sldChg chg="addSp modSp mod setBg">
        <pc:chgData name="Michal Shani" userId="714e958d-6db4-49b7-b47d-8df35714c901" providerId="ADAL" clId="{FE9C274B-13C0-4254-B83E-0DE1501C5B4A}" dt="2025-03-31T06:38:33.705" v="2829" actId="20577"/>
        <pc:sldMkLst>
          <pc:docMk/>
          <pc:sldMk cId="3481138540" sldId="257"/>
        </pc:sldMkLst>
        <pc:spChg chg="mod">
          <ac:chgData name="Michal Shani" userId="714e958d-6db4-49b7-b47d-8df35714c901" providerId="ADAL" clId="{FE9C274B-13C0-4254-B83E-0DE1501C5B4A}" dt="2025-03-23T13:00:33.443" v="57" actId="404"/>
          <ac:spMkLst>
            <pc:docMk/>
            <pc:sldMk cId="3481138540" sldId="257"/>
            <ac:spMk id="2" creationId="{3CB5D8CC-4866-2B15-F8CB-6FBC0F9CFAC6}"/>
          </ac:spMkLst>
        </pc:spChg>
        <pc:spChg chg="mod">
          <ac:chgData name="Michal Shani" userId="714e958d-6db4-49b7-b47d-8df35714c901" providerId="ADAL" clId="{FE9C274B-13C0-4254-B83E-0DE1501C5B4A}" dt="2025-03-31T06:38:33.705" v="2829" actId="20577"/>
          <ac:spMkLst>
            <pc:docMk/>
            <pc:sldMk cId="3481138540" sldId="257"/>
            <ac:spMk id="3" creationId="{C1501324-1E65-8371-B19B-FF00361C3738}"/>
          </ac:spMkLst>
        </pc:spChg>
        <pc:picChg chg="add mod">
          <ac:chgData name="Michal Shani" userId="714e958d-6db4-49b7-b47d-8df35714c901" providerId="ADAL" clId="{FE9C274B-13C0-4254-B83E-0DE1501C5B4A}" dt="2025-03-23T12:58:35.878" v="8" actId="1076"/>
          <ac:picMkLst>
            <pc:docMk/>
            <pc:sldMk cId="3481138540" sldId="257"/>
            <ac:picMk id="4" creationId="{8A24207E-BE63-E05A-6CC1-35AA36CB2FEE}"/>
          </ac:picMkLst>
        </pc:picChg>
      </pc:sldChg>
      <pc:sldChg chg="add del">
        <pc:chgData name="Michal Shani" userId="714e958d-6db4-49b7-b47d-8df35714c901" providerId="ADAL" clId="{FE9C274B-13C0-4254-B83E-0DE1501C5B4A}" dt="2025-03-23T13:00:01.262" v="40" actId="47"/>
        <pc:sldMkLst>
          <pc:docMk/>
          <pc:sldMk cId="978102348" sldId="258"/>
        </pc:sldMkLst>
      </pc:sldChg>
      <pc:sldChg chg="add del">
        <pc:chgData name="Michal Shani" userId="714e958d-6db4-49b7-b47d-8df35714c901" providerId="ADAL" clId="{FE9C274B-13C0-4254-B83E-0DE1501C5B4A}" dt="2025-03-23T12:58:56.889" v="28" actId="47"/>
        <pc:sldMkLst>
          <pc:docMk/>
          <pc:sldMk cId="2093601104" sldId="258"/>
        </pc:sldMkLst>
      </pc:sldChg>
      <pc:sldChg chg="modSp add mod">
        <pc:chgData name="Michal Shani" userId="714e958d-6db4-49b7-b47d-8df35714c901" providerId="ADAL" clId="{FE9C274B-13C0-4254-B83E-0DE1501C5B4A}" dt="2025-03-31T07:02:23.285" v="2855" actId="20577"/>
        <pc:sldMkLst>
          <pc:docMk/>
          <pc:sldMk cId="3229217951" sldId="258"/>
        </pc:sldMkLst>
        <pc:spChg chg="mod">
          <ac:chgData name="Michal Shani" userId="714e958d-6db4-49b7-b47d-8df35714c901" providerId="ADAL" clId="{FE9C274B-13C0-4254-B83E-0DE1501C5B4A}" dt="2025-03-29T11:19:35.517" v="137" actId="20577"/>
          <ac:spMkLst>
            <pc:docMk/>
            <pc:sldMk cId="3229217951" sldId="258"/>
            <ac:spMk id="2" creationId="{13A2BB71-3CD8-4AD2-6707-E9FEDA938C35}"/>
          </ac:spMkLst>
        </pc:spChg>
        <pc:spChg chg="mod">
          <ac:chgData name="Michal Shani" userId="714e958d-6db4-49b7-b47d-8df35714c901" providerId="ADAL" clId="{FE9C274B-13C0-4254-B83E-0DE1501C5B4A}" dt="2025-03-31T07:02:23.285" v="2855" actId="20577"/>
          <ac:spMkLst>
            <pc:docMk/>
            <pc:sldMk cId="3229217951" sldId="258"/>
            <ac:spMk id="3" creationId="{0265F9A7-83E7-6428-F8D6-954F3AD2A0CA}"/>
          </ac:spMkLst>
        </pc:spChg>
      </pc:sldChg>
      <pc:sldChg chg="modSp add mod modNotesTx">
        <pc:chgData name="Michal Shani" userId="714e958d-6db4-49b7-b47d-8df35714c901" providerId="ADAL" clId="{FE9C274B-13C0-4254-B83E-0DE1501C5B4A}" dt="2025-03-30T08:04:50.531" v="491" actId="1076"/>
        <pc:sldMkLst>
          <pc:docMk/>
          <pc:sldMk cId="1416462947" sldId="259"/>
        </pc:sldMkLst>
        <pc:spChg chg="mod">
          <ac:chgData name="Michal Shani" userId="714e958d-6db4-49b7-b47d-8df35714c901" providerId="ADAL" clId="{FE9C274B-13C0-4254-B83E-0DE1501C5B4A}" dt="2025-03-23T13:00:44.776" v="65" actId="403"/>
          <ac:spMkLst>
            <pc:docMk/>
            <pc:sldMk cId="1416462947" sldId="259"/>
            <ac:spMk id="2" creationId="{59756DD0-15BF-8493-AF36-3D5274A32D25}"/>
          </ac:spMkLst>
        </pc:spChg>
        <pc:spChg chg="mod">
          <ac:chgData name="Michal Shani" userId="714e958d-6db4-49b7-b47d-8df35714c901" providerId="ADAL" clId="{FE9C274B-13C0-4254-B83E-0DE1501C5B4A}" dt="2025-03-30T08:04:50.531" v="491" actId="1076"/>
          <ac:spMkLst>
            <pc:docMk/>
            <pc:sldMk cId="1416462947" sldId="259"/>
            <ac:spMk id="3" creationId="{7A7097B1-15A1-8A2D-20DC-5873A8117D7B}"/>
          </ac:spMkLst>
        </pc:spChg>
      </pc:sldChg>
      <pc:sldChg chg="add del">
        <pc:chgData name="Michal Shani" userId="714e958d-6db4-49b7-b47d-8df35714c901" providerId="ADAL" clId="{FE9C274B-13C0-4254-B83E-0DE1501C5B4A}" dt="2025-03-23T12:58:58.323" v="29" actId="47"/>
        <pc:sldMkLst>
          <pc:docMk/>
          <pc:sldMk cId="1714579167" sldId="259"/>
        </pc:sldMkLst>
      </pc:sldChg>
      <pc:sldChg chg="addSp modSp add mod modNotesTx">
        <pc:chgData name="Michal Shani" userId="714e958d-6db4-49b7-b47d-8df35714c901" providerId="ADAL" clId="{FE9C274B-13C0-4254-B83E-0DE1501C5B4A}" dt="2025-03-30T14:43:02.274" v="1939" actId="6549"/>
        <pc:sldMkLst>
          <pc:docMk/>
          <pc:sldMk cId="4226708432" sldId="260"/>
        </pc:sldMkLst>
        <pc:spChg chg="mod">
          <ac:chgData name="Michal Shani" userId="714e958d-6db4-49b7-b47d-8df35714c901" providerId="ADAL" clId="{FE9C274B-13C0-4254-B83E-0DE1501C5B4A}" dt="2025-03-30T14:43:02.274" v="1939" actId="6549"/>
          <ac:spMkLst>
            <pc:docMk/>
            <pc:sldMk cId="4226708432" sldId="260"/>
            <ac:spMk id="2" creationId="{77B4ED55-68FE-A660-6A40-54550109E001}"/>
          </ac:spMkLst>
        </pc:spChg>
        <pc:spChg chg="mod">
          <ac:chgData name="Michal Shani" userId="714e958d-6db4-49b7-b47d-8df35714c901" providerId="ADAL" clId="{FE9C274B-13C0-4254-B83E-0DE1501C5B4A}" dt="2025-03-30T08:14:20.653" v="517" actId="1076"/>
          <ac:spMkLst>
            <pc:docMk/>
            <pc:sldMk cId="4226708432" sldId="260"/>
            <ac:spMk id="3" creationId="{8427C1F3-164B-7023-9AC1-266EBB9E6552}"/>
          </ac:spMkLst>
        </pc:spChg>
        <pc:spChg chg="add">
          <ac:chgData name="Michal Shani" userId="714e958d-6db4-49b7-b47d-8df35714c901" providerId="ADAL" clId="{FE9C274B-13C0-4254-B83E-0DE1501C5B4A}" dt="2025-03-30T07:47:33.491" v="248"/>
          <ac:spMkLst>
            <pc:docMk/>
            <pc:sldMk cId="4226708432" sldId="260"/>
            <ac:spMk id="5" creationId="{7B8EF42B-5A4E-A524-43A8-993BDA59ECCE}"/>
          </ac:spMkLst>
        </pc:spChg>
        <pc:spChg chg="add">
          <ac:chgData name="Michal Shani" userId="714e958d-6db4-49b7-b47d-8df35714c901" providerId="ADAL" clId="{FE9C274B-13C0-4254-B83E-0DE1501C5B4A}" dt="2025-03-30T07:47:36.899" v="249"/>
          <ac:spMkLst>
            <pc:docMk/>
            <pc:sldMk cId="4226708432" sldId="260"/>
            <ac:spMk id="6" creationId="{BD3C4196-7367-7DC0-9396-D1EEFB3843AB}"/>
          </ac:spMkLst>
        </pc:spChg>
        <pc:spChg chg="add">
          <ac:chgData name="Michal Shani" userId="714e958d-6db4-49b7-b47d-8df35714c901" providerId="ADAL" clId="{FE9C274B-13C0-4254-B83E-0DE1501C5B4A}" dt="2025-03-30T07:47:50.526" v="250"/>
          <ac:spMkLst>
            <pc:docMk/>
            <pc:sldMk cId="4226708432" sldId="260"/>
            <ac:spMk id="7" creationId="{9903DC70-1E74-17A6-B89D-B93552FE17F0}"/>
          </ac:spMkLst>
        </pc:spChg>
        <pc:spChg chg="add">
          <ac:chgData name="Michal Shani" userId="714e958d-6db4-49b7-b47d-8df35714c901" providerId="ADAL" clId="{FE9C274B-13C0-4254-B83E-0DE1501C5B4A}" dt="2025-03-30T07:47:53.650" v="263"/>
          <ac:spMkLst>
            <pc:docMk/>
            <pc:sldMk cId="4226708432" sldId="260"/>
            <ac:spMk id="8" creationId="{9632C9CC-CF5D-D55D-3A95-0865D3641A14}"/>
          </ac:spMkLst>
        </pc:spChg>
        <pc:spChg chg="add">
          <ac:chgData name="Michal Shani" userId="714e958d-6db4-49b7-b47d-8df35714c901" providerId="ADAL" clId="{FE9C274B-13C0-4254-B83E-0DE1501C5B4A}" dt="2025-03-30T07:57:31.426" v="373"/>
          <ac:spMkLst>
            <pc:docMk/>
            <pc:sldMk cId="4226708432" sldId="260"/>
            <ac:spMk id="9" creationId="{2EE5DE26-9AE5-022B-6AB1-CB571E633859}"/>
          </ac:spMkLst>
        </pc:spChg>
        <pc:spChg chg="add">
          <ac:chgData name="Michal Shani" userId="714e958d-6db4-49b7-b47d-8df35714c901" providerId="ADAL" clId="{FE9C274B-13C0-4254-B83E-0DE1501C5B4A}" dt="2025-03-30T07:57:48.185" v="374"/>
          <ac:spMkLst>
            <pc:docMk/>
            <pc:sldMk cId="4226708432" sldId="260"/>
            <ac:spMk id="10" creationId="{6191896A-0AC6-8CED-5D6B-5ABBF6BDF90E}"/>
          </ac:spMkLst>
        </pc:spChg>
        <pc:spChg chg="add">
          <ac:chgData name="Michal Shani" userId="714e958d-6db4-49b7-b47d-8df35714c901" providerId="ADAL" clId="{FE9C274B-13C0-4254-B83E-0DE1501C5B4A}" dt="2025-03-30T07:58:02.035" v="375"/>
          <ac:spMkLst>
            <pc:docMk/>
            <pc:sldMk cId="4226708432" sldId="260"/>
            <ac:spMk id="11" creationId="{7A1C70A9-75B4-CFC8-159A-01D6A4557D75}"/>
          </ac:spMkLst>
        </pc:spChg>
        <pc:spChg chg="add">
          <ac:chgData name="Michal Shani" userId="714e958d-6db4-49b7-b47d-8df35714c901" providerId="ADAL" clId="{FE9C274B-13C0-4254-B83E-0DE1501C5B4A}" dt="2025-03-30T08:06:26.622" v="498"/>
          <ac:spMkLst>
            <pc:docMk/>
            <pc:sldMk cId="4226708432" sldId="260"/>
            <ac:spMk id="12" creationId="{97AA4DA0-F224-1777-7939-41039E800C85}"/>
          </ac:spMkLst>
        </pc:spChg>
      </pc:sldChg>
      <pc:sldChg chg="addSp delSp modSp add mod">
        <pc:chgData name="Michal Shani" userId="714e958d-6db4-49b7-b47d-8df35714c901" providerId="ADAL" clId="{FE9C274B-13C0-4254-B83E-0DE1501C5B4A}" dt="2025-03-30T08:49:19.536" v="725" actId="948"/>
        <pc:sldMkLst>
          <pc:docMk/>
          <pc:sldMk cId="1740378955" sldId="261"/>
        </pc:sldMkLst>
        <pc:spChg chg="mod">
          <ac:chgData name="Michal Shani" userId="714e958d-6db4-49b7-b47d-8df35714c901" providerId="ADAL" clId="{FE9C274B-13C0-4254-B83E-0DE1501C5B4A}" dt="2025-03-30T08:13:45.983" v="512" actId="20577"/>
          <ac:spMkLst>
            <pc:docMk/>
            <pc:sldMk cId="1740378955" sldId="261"/>
            <ac:spMk id="2" creationId="{B956672C-23E5-91BA-07A9-FF2CC3C29500}"/>
          </ac:spMkLst>
        </pc:spChg>
        <pc:spChg chg="del mod">
          <ac:chgData name="Michal Shani" userId="714e958d-6db4-49b7-b47d-8df35714c901" providerId="ADAL" clId="{FE9C274B-13C0-4254-B83E-0DE1501C5B4A}" dt="2025-03-30T08:21:19.085" v="569" actId="12084"/>
          <ac:spMkLst>
            <pc:docMk/>
            <pc:sldMk cId="1740378955" sldId="261"/>
            <ac:spMk id="3" creationId="{2D3A9329-0C5C-16E4-0ADC-468CADCB6249}"/>
          </ac:spMkLst>
        </pc:spChg>
        <pc:spChg chg="add">
          <ac:chgData name="Michal Shani" userId="714e958d-6db4-49b7-b47d-8df35714c901" providerId="ADAL" clId="{FE9C274B-13C0-4254-B83E-0DE1501C5B4A}" dt="2025-03-30T08:13:55.782" v="513"/>
          <ac:spMkLst>
            <pc:docMk/>
            <pc:sldMk cId="1740378955" sldId="261"/>
            <ac:spMk id="5" creationId="{50C7F7FB-C40E-3A90-8222-30848DCB245F}"/>
          </ac:spMkLst>
        </pc:spChg>
        <pc:graphicFrameChg chg="add del mod modGraphic">
          <ac:chgData name="Michal Shani" userId="714e958d-6db4-49b7-b47d-8df35714c901" providerId="ADAL" clId="{FE9C274B-13C0-4254-B83E-0DE1501C5B4A}" dt="2025-03-30T08:20:54.919" v="568" actId="478"/>
          <ac:graphicFrameMkLst>
            <pc:docMk/>
            <pc:sldMk cId="1740378955" sldId="261"/>
            <ac:graphicFrameMk id="6" creationId="{06AFAE31-AFA9-2EAF-EC50-B65E5A5C1502}"/>
          </ac:graphicFrameMkLst>
        </pc:graphicFrameChg>
        <pc:graphicFrameChg chg="add mod modGraphic">
          <ac:chgData name="Michal Shani" userId="714e958d-6db4-49b7-b47d-8df35714c901" providerId="ADAL" clId="{FE9C274B-13C0-4254-B83E-0DE1501C5B4A}" dt="2025-03-30T08:49:19.536" v="725" actId="948"/>
          <ac:graphicFrameMkLst>
            <pc:docMk/>
            <pc:sldMk cId="1740378955" sldId="261"/>
            <ac:graphicFrameMk id="7" creationId="{FC1A7854-CCDD-4E87-5E6F-F0EEF349FC96}"/>
          </ac:graphicFrameMkLst>
        </pc:graphicFrameChg>
      </pc:sldChg>
      <pc:sldChg chg="addSp delSp modSp add mod modShow">
        <pc:chgData name="Michal Shani" userId="714e958d-6db4-49b7-b47d-8df35714c901" providerId="ADAL" clId="{FE9C274B-13C0-4254-B83E-0DE1501C5B4A}" dt="2025-03-30T14:46:31.555" v="1964" actId="1076"/>
        <pc:sldMkLst>
          <pc:docMk/>
          <pc:sldMk cId="66085943" sldId="262"/>
        </pc:sldMkLst>
        <pc:spChg chg="mod">
          <ac:chgData name="Michal Shani" userId="714e958d-6db4-49b7-b47d-8df35714c901" providerId="ADAL" clId="{FE9C274B-13C0-4254-B83E-0DE1501C5B4A}" dt="2025-03-30T08:47:58.795" v="704" actId="948"/>
          <ac:spMkLst>
            <pc:docMk/>
            <pc:sldMk cId="66085943" sldId="262"/>
            <ac:spMk id="2" creationId="{6BB6A4DB-2742-72CF-F70B-8BDEBBCAE785}"/>
          </ac:spMkLst>
        </pc:spChg>
        <pc:spChg chg="add del mod">
          <ac:chgData name="Michal Shani" userId="714e958d-6db4-49b7-b47d-8df35714c901" providerId="ADAL" clId="{FE9C274B-13C0-4254-B83E-0DE1501C5B4A}" dt="2025-03-30T08:44:04.148" v="686"/>
          <ac:spMkLst>
            <pc:docMk/>
            <pc:sldMk cId="66085943" sldId="262"/>
            <ac:spMk id="5" creationId="{8E985F29-6ADF-49FE-8A93-955132A74634}"/>
          </ac:spMkLst>
        </pc:spChg>
        <pc:spChg chg="add mod">
          <ac:chgData name="Michal Shani" userId="714e958d-6db4-49b7-b47d-8df35714c901" providerId="ADAL" clId="{FE9C274B-13C0-4254-B83E-0DE1501C5B4A}" dt="2025-03-30T14:46:31.555" v="1964" actId="1076"/>
          <ac:spMkLst>
            <pc:docMk/>
            <pc:sldMk cId="66085943" sldId="262"/>
            <ac:spMk id="6" creationId="{0A3B8641-7F1D-802D-C2C3-8ABA88061D4A}"/>
          </ac:spMkLst>
        </pc:spChg>
        <pc:graphicFrameChg chg="del">
          <ac:chgData name="Michal Shani" userId="714e958d-6db4-49b7-b47d-8df35714c901" providerId="ADAL" clId="{FE9C274B-13C0-4254-B83E-0DE1501C5B4A}" dt="2025-03-30T08:43:32.030" v="683" actId="478"/>
          <ac:graphicFrameMkLst>
            <pc:docMk/>
            <pc:sldMk cId="66085943" sldId="262"/>
            <ac:graphicFrameMk id="7" creationId="{3FF1E0BE-E447-28AB-BA01-FC6EAC3B2692}"/>
          </ac:graphicFrameMkLst>
        </pc:graphicFrameChg>
      </pc:sldChg>
      <pc:sldChg chg="modSp add mod modShow modNotesTx">
        <pc:chgData name="Michal Shani" userId="714e958d-6db4-49b7-b47d-8df35714c901" providerId="ADAL" clId="{FE9C274B-13C0-4254-B83E-0DE1501C5B4A}" dt="2025-03-30T14:46:36.522" v="1965" actId="1076"/>
        <pc:sldMkLst>
          <pc:docMk/>
          <pc:sldMk cId="2834995429" sldId="263"/>
        </pc:sldMkLst>
        <pc:spChg chg="mod">
          <ac:chgData name="Michal Shani" userId="714e958d-6db4-49b7-b47d-8df35714c901" providerId="ADAL" clId="{FE9C274B-13C0-4254-B83E-0DE1501C5B4A}" dt="2025-03-30T08:48:29.112" v="713"/>
          <ac:spMkLst>
            <pc:docMk/>
            <pc:sldMk cId="2834995429" sldId="263"/>
            <ac:spMk id="2" creationId="{0897A604-713C-9F67-E749-6C17E4933FC3}"/>
          </ac:spMkLst>
        </pc:spChg>
        <pc:spChg chg="mod">
          <ac:chgData name="Michal Shani" userId="714e958d-6db4-49b7-b47d-8df35714c901" providerId="ADAL" clId="{FE9C274B-13C0-4254-B83E-0DE1501C5B4A}" dt="2025-03-30T14:46:36.522" v="1965" actId="1076"/>
          <ac:spMkLst>
            <pc:docMk/>
            <pc:sldMk cId="2834995429" sldId="263"/>
            <ac:spMk id="6" creationId="{E9B2D162-04EE-116A-3290-656811D8F223}"/>
          </ac:spMkLst>
        </pc:spChg>
      </pc:sldChg>
      <pc:sldChg chg="modSp add mod modShow modNotesTx">
        <pc:chgData name="Michal Shani" userId="714e958d-6db4-49b7-b47d-8df35714c901" providerId="ADAL" clId="{FE9C274B-13C0-4254-B83E-0DE1501C5B4A}" dt="2025-03-30T14:46:16.689" v="1961" actId="404"/>
        <pc:sldMkLst>
          <pc:docMk/>
          <pc:sldMk cId="3801902116" sldId="264"/>
        </pc:sldMkLst>
        <pc:spChg chg="mod">
          <ac:chgData name="Michal Shani" userId="714e958d-6db4-49b7-b47d-8df35714c901" providerId="ADAL" clId="{FE9C274B-13C0-4254-B83E-0DE1501C5B4A}" dt="2025-03-30T08:48:42.104" v="716" actId="27636"/>
          <ac:spMkLst>
            <pc:docMk/>
            <pc:sldMk cId="3801902116" sldId="264"/>
            <ac:spMk id="2" creationId="{036826BF-7C33-7E95-9607-BC9E28ABCF06}"/>
          </ac:spMkLst>
        </pc:spChg>
        <pc:spChg chg="mod">
          <ac:chgData name="Michal Shani" userId="714e958d-6db4-49b7-b47d-8df35714c901" providerId="ADAL" clId="{FE9C274B-13C0-4254-B83E-0DE1501C5B4A}" dt="2025-03-30T14:46:16.689" v="1961" actId="404"/>
          <ac:spMkLst>
            <pc:docMk/>
            <pc:sldMk cId="3801902116" sldId="264"/>
            <ac:spMk id="6" creationId="{C702382C-7B40-2967-96FF-3094C9CBAC77}"/>
          </ac:spMkLst>
        </pc:spChg>
      </pc:sldChg>
      <pc:sldChg chg="modSp add mod modShow modNotesTx">
        <pc:chgData name="Michal Shani" userId="714e958d-6db4-49b7-b47d-8df35714c901" providerId="ADAL" clId="{FE9C274B-13C0-4254-B83E-0DE1501C5B4A}" dt="2025-03-30T14:46:13.108" v="1960" actId="404"/>
        <pc:sldMkLst>
          <pc:docMk/>
          <pc:sldMk cId="4218291581" sldId="265"/>
        </pc:sldMkLst>
        <pc:spChg chg="mod">
          <ac:chgData name="Michal Shani" userId="714e958d-6db4-49b7-b47d-8df35714c901" providerId="ADAL" clId="{FE9C274B-13C0-4254-B83E-0DE1501C5B4A}" dt="2025-03-30T08:48:46.148" v="718"/>
          <ac:spMkLst>
            <pc:docMk/>
            <pc:sldMk cId="4218291581" sldId="265"/>
            <ac:spMk id="2" creationId="{5C145C1D-1006-6EF6-2AEE-E5FD602775EA}"/>
          </ac:spMkLst>
        </pc:spChg>
        <pc:spChg chg="mod">
          <ac:chgData name="Michal Shani" userId="714e958d-6db4-49b7-b47d-8df35714c901" providerId="ADAL" clId="{FE9C274B-13C0-4254-B83E-0DE1501C5B4A}" dt="2025-03-30T14:46:13.108" v="1960" actId="404"/>
          <ac:spMkLst>
            <pc:docMk/>
            <pc:sldMk cId="4218291581" sldId="265"/>
            <ac:spMk id="6" creationId="{A75FFF00-E9AF-5808-D0C6-BAA2BB60C79F}"/>
          </ac:spMkLst>
        </pc:spChg>
      </pc:sldChg>
      <pc:sldChg chg="modSp add mod modShow modNotesTx">
        <pc:chgData name="Michal Shani" userId="714e958d-6db4-49b7-b47d-8df35714c901" providerId="ADAL" clId="{FE9C274B-13C0-4254-B83E-0DE1501C5B4A}" dt="2025-03-30T14:46:08.156" v="1959" actId="404"/>
        <pc:sldMkLst>
          <pc:docMk/>
          <pc:sldMk cId="86614024" sldId="266"/>
        </pc:sldMkLst>
        <pc:spChg chg="mod">
          <ac:chgData name="Michal Shani" userId="714e958d-6db4-49b7-b47d-8df35714c901" providerId="ADAL" clId="{FE9C274B-13C0-4254-B83E-0DE1501C5B4A}" dt="2025-03-30T08:49:08.582" v="724" actId="3626"/>
          <ac:spMkLst>
            <pc:docMk/>
            <pc:sldMk cId="86614024" sldId="266"/>
            <ac:spMk id="2" creationId="{CD746002-C9BC-DFDA-93FD-BDB60C29D978}"/>
          </ac:spMkLst>
        </pc:spChg>
        <pc:spChg chg="mod">
          <ac:chgData name="Michal Shani" userId="714e958d-6db4-49b7-b47d-8df35714c901" providerId="ADAL" clId="{FE9C274B-13C0-4254-B83E-0DE1501C5B4A}" dt="2025-03-30T14:46:08.156" v="1959" actId="404"/>
          <ac:spMkLst>
            <pc:docMk/>
            <pc:sldMk cId="86614024" sldId="266"/>
            <ac:spMk id="6" creationId="{C2A388A6-26C8-E69E-74F0-30895BEBD3AC}"/>
          </ac:spMkLst>
        </pc:spChg>
      </pc:sldChg>
      <pc:sldChg chg="modSp add mod modShow modNotesTx">
        <pc:chgData name="Michal Shani" userId="714e958d-6db4-49b7-b47d-8df35714c901" providerId="ADAL" clId="{FE9C274B-13C0-4254-B83E-0DE1501C5B4A}" dt="2025-03-30T14:46:04.708" v="1958" actId="404"/>
        <pc:sldMkLst>
          <pc:docMk/>
          <pc:sldMk cId="3542480841" sldId="267"/>
        </pc:sldMkLst>
        <pc:spChg chg="mod">
          <ac:chgData name="Michal Shani" userId="714e958d-6db4-49b7-b47d-8df35714c901" providerId="ADAL" clId="{FE9C274B-13C0-4254-B83E-0DE1501C5B4A}" dt="2025-03-30T08:49:30.591" v="729" actId="3626"/>
          <ac:spMkLst>
            <pc:docMk/>
            <pc:sldMk cId="3542480841" sldId="267"/>
            <ac:spMk id="2" creationId="{18037045-024C-508D-D4F7-FFF102DE2EFE}"/>
          </ac:spMkLst>
        </pc:spChg>
        <pc:spChg chg="mod">
          <ac:chgData name="Michal Shani" userId="714e958d-6db4-49b7-b47d-8df35714c901" providerId="ADAL" clId="{FE9C274B-13C0-4254-B83E-0DE1501C5B4A}" dt="2025-03-30T14:46:04.708" v="1958" actId="404"/>
          <ac:spMkLst>
            <pc:docMk/>
            <pc:sldMk cId="3542480841" sldId="267"/>
            <ac:spMk id="6" creationId="{A8C2ED1F-E66B-3841-2554-8E3602D05630}"/>
          </ac:spMkLst>
        </pc:spChg>
      </pc:sldChg>
      <pc:sldChg chg="addSp delSp modSp add mod modShow modNotesTx">
        <pc:chgData name="Michal Shani" userId="714e958d-6db4-49b7-b47d-8df35714c901" providerId="ADAL" clId="{FE9C274B-13C0-4254-B83E-0DE1501C5B4A}" dt="2025-03-30T15:37:46.842" v="2735" actId="6549"/>
        <pc:sldMkLst>
          <pc:docMk/>
          <pc:sldMk cId="1202447855" sldId="268"/>
        </pc:sldMkLst>
        <pc:spChg chg="mod">
          <ac:chgData name="Michal Shani" userId="714e958d-6db4-49b7-b47d-8df35714c901" providerId="ADAL" clId="{FE9C274B-13C0-4254-B83E-0DE1501C5B4A}" dt="2025-03-30T15:37:46.842" v="2735" actId="6549"/>
          <ac:spMkLst>
            <pc:docMk/>
            <pc:sldMk cId="1202447855" sldId="268"/>
            <ac:spMk id="2" creationId="{516C6F68-B23F-8C77-BCF4-A16F2596DCB8}"/>
          </ac:spMkLst>
        </pc:spChg>
        <pc:spChg chg="add">
          <ac:chgData name="Michal Shani" userId="714e958d-6db4-49b7-b47d-8df35714c901" providerId="ADAL" clId="{FE9C274B-13C0-4254-B83E-0DE1501C5B4A}" dt="2025-03-30T14:04:25.204" v="1469"/>
          <ac:spMkLst>
            <pc:docMk/>
            <pc:sldMk cId="1202447855" sldId="268"/>
            <ac:spMk id="3" creationId="{0B913768-3F7A-AEBD-2AC4-5D4574DED798}"/>
          </ac:spMkLst>
        </pc:spChg>
        <pc:spChg chg="add">
          <ac:chgData name="Michal Shani" userId="714e958d-6db4-49b7-b47d-8df35714c901" providerId="ADAL" clId="{FE9C274B-13C0-4254-B83E-0DE1501C5B4A}" dt="2025-03-30T14:14:40.833" v="1632"/>
          <ac:spMkLst>
            <pc:docMk/>
            <pc:sldMk cId="1202447855" sldId="268"/>
            <ac:spMk id="5" creationId="{146E5FD2-EF35-E5F6-F449-A49D25B5E2A4}"/>
          </ac:spMkLst>
        </pc:spChg>
        <pc:spChg chg="del mod">
          <ac:chgData name="Michal Shani" userId="714e958d-6db4-49b7-b47d-8df35714c901" providerId="ADAL" clId="{FE9C274B-13C0-4254-B83E-0DE1501C5B4A}" dt="2025-03-30T14:21:27.799" v="1746" actId="12084"/>
          <ac:spMkLst>
            <pc:docMk/>
            <pc:sldMk cId="1202447855" sldId="268"/>
            <ac:spMk id="6" creationId="{B5E9A0E1-ADCA-C099-B7D7-931525E84050}"/>
          </ac:spMkLst>
        </pc:spChg>
        <pc:graphicFrameChg chg="add mod">
          <ac:chgData name="Michal Shani" userId="714e958d-6db4-49b7-b47d-8df35714c901" providerId="ADAL" clId="{FE9C274B-13C0-4254-B83E-0DE1501C5B4A}" dt="2025-03-30T14:29:06.500" v="1842"/>
          <ac:graphicFrameMkLst>
            <pc:docMk/>
            <pc:sldMk cId="1202447855" sldId="268"/>
            <ac:graphicFrameMk id="7" creationId="{EE82175B-BFC3-6706-5D3E-C121EC09A96E}"/>
          </ac:graphicFrameMkLst>
        </pc:graphicFrameChg>
        <pc:picChg chg="add del mod">
          <ac:chgData name="Michal Shani" userId="714e958d-6db4-49b7-b47d-8df35714c901" providerId="ADAL" clId="{FE9C274B-13C0-4254-B83E-0DE1501C5B4A}" dt="2025-03-30T14:29:04.144" v="1841" actId="478"/>
          <ac:picMkLst>
            <pc:docMk/>
            <pc:sldMk cId="1202447855" sldId="268"/>
            <ac:picMk id="9" creationId="{0C56F5DD-11C7-331D-8373-512E68827989}"/>
          </ac:picMkLst>
        </pc:picChg>
        <pc:picChg chg="add mod">
          <ac:chgData name="Michal Shani" userId="714e958d-6db4-49b7-b47d-8df35714c901" providerId="ADAL" clId="{FE9C274B-13C0-4254-B83E-0DE1501C5B4A}" dt="2025-03-30T14:29:13.332" v="1868" actId="1037"/>
          <ac:picMkLst>
            <pc:docMk/>
            <pc:sldMk cId="1202447855" sldId="268"/>
            <ac:picMk id="11" creationId="{126CD592-A8E9-85D2-7539-775ADC8804C9}"/>
          </ac:picMkLst>
        </pc:picChg>
        <pc:picChg chg="add mod">
          <ac:chgData name="Michal Shani" userId="714e958d-6db4-49b7-b47d-8df35714c901" providerId="ADAL" clId="{FE9C274B-13C0-4254-B83E-0DE1501C5B4A}" dt="2025-03-30T14:28:33.572" v="1829" actId="1076"/>
          <ac:picMkLst>
            <pc:docMk/>
            <pc:sldMk cId="1202447855" sldId="268"/>
            <ac:picMk id="13" creationId="{CCB82A21-4691-439E-D5A5-5905805ADCD4}"/>
          </ac:picMkLst>
        </pc:picChg>
        <pc:picChg chg="add mod">
          <ac:chgData name="Michal Shani" userId="714e958d-6db4-49b7-b47d-8df35714c901" providerId="ADAL" clId="{FE9C274B-13C0-4254-B83E-0DE1501C5B4A}" dt="2025-03-30T14:28:40.322" v="1830" actId="1076"/>
          <ac:picMkLst>
            <pc:docMk/>
            <pc:sldMk cId="1202447855" sldId="268"/>
            <ac:picMk id="15" creationId="{49A986D2-3D67-85BF-6687-82CAA225D56D}"/>
          </ac:picMkLst>
        </pc:picChg>
        <pc:picChg chg="add mod">
          <ac:chgData name="Michal Shani" userId="714e958d-6db4-49b7-b47d-8df35714c901" providerId="ADAL" clId="{FE9C274B-13C0-4254-B83E-0DE1501C5B4A}" dt="2025-03-30T14:28:29.622" v="1828" actId="1076"/>
          <ac:picMkLst>
            <pc:docMk/>
            <pc:sldMk cId="1202447855" sldId="268"/>
            <ac:picMk id="17" creationId="{56201621-6386-5A52-B23E-451C0394CADD}"/>
          </ac:picMkLst>
        </pc:picChg>
        <pc:picChg chg="add mod">
          <ac:chgData name="Michal Shani" userId="714e958d-6db4-49b7-b47d-8df35714c901" providerId="ADAL" clId="{FE9C274B-13C0-4254-B83E-0DE1501C5B4A}" dt="2025-03-30T14:28:25.017" v="1827" actId="1076"/>
          <ac:picMkLst>
            <pc:docMk/>
            <pc:sldMk cId="1202447855" sldId="268"/>
            <ac:picMk id="19" creationId="{DD56DB4B-B351-21D0-BBA9-425B0EE50897}"/>
          </ac:picMkLst>
        </pc:picChg>
      </pc:sldChg>
      <pc:sldChg chg="addSp delSp modSp add mod modNotesTx">
        <pc:chgData name="Michal Shani" userId="714e958d-6db4-49b7-b47d-8df35714c901" providerId="ADAL" clId="{FE9C274B-13C0-4254-B83E-0DE1501C5B4A}" dt="2025-03-31T06:48:28.623" v="2852" actId="20577"/>
        <pc:sldMkLst>
          <pc:docMk/>
          <pc:sldMk cId="3948119929" sldId="269"/>
        </pc:sldMkLst>
        <pc:spChg chg="mod">
          <ac:chgData name="Michal Shani" userId="714e958d-6db4-49b7-b47d-8df35714c901" providerId="ADAL" clId="{FE9C274B-13C0-4254-B83E-0DE1501C5B4A}" dt="2025-03-31T06:38:51.624" v="2830" actId="6549"/>
          <ac:spMkLst>
            <pc:docMk/>
            <pc:sldMk cId="3948119929" sldId="269"/>
            <ac:spMk id="2" creationId="{C02A5572-822B-0028-5596-7EE6674B8E5B}"/>
          </ac:spMkLst>
        </pc:spChg>
        <pc:spChg chg="add">
          <ac:chgData name="Michal Shani" userId="714e958d-6db4-49b7-b47d-8df35714c901" providerId="ADAL" clId="{FE9C274B-13C0-4254-B83E-0DE1501C5B4A}" dt="2025-03-30T14:30:21.348" v="1871"/>
          <ac:spMkLst>
            <pc:docMk/>
            <pc:sldMk cId="3948119929" sldId="269"/>
            <ac:spMk id="3" creationId="{4AE25833-DDF9-1512-723E-02CA6EC5E666}"/>
          </ac:spMkLst>
        </pc:spChg>
        <pc:spChg chg="add">
          <ac:chgData name="Michal Shani" userId="714e958d-6db4-49b7-b47d-8df35714c901" providerId="ADAL" clId="{FE9C274B-13C0-4254-B83E-0DE1501C5B4A}" dt="2025-03-30T14:30:21.348" v="1871"/>
          <ac:spMkLst>
            <pc:docMk/>
            <pc:sldMk cId="3948119929" sldId="269"/>
            <ac:spMk id="5" creationId="{9EFA9FC7-7236-6105-C045-81DFFE09FEDC}"/>
          </ac:spMkLst>
        </pc:spChg>
        <pc:spChg chg="del mod">
          <ac:chgData name="Michal Shani" userId="714e958d-6db4-49b7-b47d-8df35714c901" providerId="ADAL" clId="{FE9C274B-13C0-4254-B83E-0DE1501C5B4A}" dt="2025-03-30T14:53:53.383" v="1978" actId="12084"/>
          <ac:spMkLst>
            <pc:docMk/>
            <pc:sldMk cId="3948119929" sldId="269"/>
            <ac:spMk id="6" creationId="{392666D9-DD99-DAB2-311C-F020B8ACC8F5}"/>
          </ac:spMkLst>
        </pc:spChg>
        <pc:spChg chg="add">
          <ac:chgData name="Michal Shani" userId="714e958d-6db4-49b7-b47d-8df35714c901" providerId="ADAL" clId="{FE9C274B-13C0-4254-B83E-0DE1501C5B4A}" dt="2025-03-30T14:30:21.348" v="1871"/>
          <ac:spMkLst>
            <pc:docMk/>
            <pc:sldMk cId="3948119929" sldId="269"/>
            <ac:spMk id="7" creationId="{043DEDAF-E3DE-8867-7E94-18F4B4CC75EF}"/>
          </ac:spMkLst>
        </pc:spChg>
        <pc:graphicFrameChg chg="add mod ord">
          <ac:chgData name="Michal Shani" userId="714e958d-6db4-49b7-b47d-8df35714c901" providerId="ADAL" clId="{FE9C274B-13C0-4254-B83E-0DE1501C5B4A}" dt="2025-03-31T06:48:28.623" v="2852" actId="20577"/>
          <ac:graphicFrameMkLst>
            <pc:docMk/>
            <pc:sldMk cId="3948119929" sldId="269"/>
            <ac:graphicFrameMk id="8" creationId="{C50A7280-181C-C0B6-C7E9-E70748F5106E}"/>
          </ac:graphicFrameMkLst>
        </pc:graphicFrameChg>
        <pc:picChg chg="add mod modCrop">
          <ac:chgData name="Michal Shani" userId="714e958d-6db4-49b7-b47d-8df35714c901" providerId="ADAL" clId="{FE9C274B-13C0-4254-B83E-0DE1501C5B4A}" dt="2025-03-30T15:59:29.122" v="2787" actId="14100"/>
          <ac:picMkLst>
            <pc:docMk/>
            <pc:sldMk cId="3948119929" sldId="269"/>
            <ac:picMk id="5" creationId="{4D320E75-2088-22B6-DCB3-9C6AC54DC996}"/>
          </ac:picMkLst>
        </pc:picChg>
      </pc:sldChg>
      <pc:sldChg chg="addSp delSp modSp add mod ord modNotesTx">
        <pc:chgData name="Michal Shani" userId="714e958d-6db4-49b7-b47d-8df35714c901" providerId="ADAL" clId="{FE9C274B-13C0-4254-B83E-0DE1501C5B4A}" dt="2025-03-31T06:50:10.627" v="2854"/>
        <pc:sldMkLst>
          <pc:docMk/>
          <pc:sldMk cId="1697245691" sldId="270"/>
        </pc:sldMkLst>
        <pc:spChg chg="mod">
          <ac:chgData name="Michal Shani" userId="714e958d-6db4-49b7-b47d-8df35714c901" providerId="ADAL" clId="{FE9C274B-13C0-4254-B83E-0DE1501C5B4A}" dt="2025-03-30T15:39:12.678" v="2758"/>
          <ac:spMkLst>
            <pc:docMk/>
            <pc:sldMk cId="1697245691" sldId="270"/>
            <ac:spMk id="2" creationId="{E751C122-80CD-AFE1-3569-7AD8531C3517}"/>
          </ac:spMkLst>
        </pc:spChg>
        <pc:spChg chg="del mod">
          <ac:chgData name="Michal Shani" userId="714e958d-6db4-49b7-b47d-8df35714c901" providerId="ADAL" clId="{FE9C274B-13C0-4254-B83E-0DE1501C5B4A}" dt="2025-03-30T14:56:50.391" v="2013" actId="12084"/>
          <ac:spMkLst>
            <pc:docMk/>
            <pc:sldMk cId="1697245691" sldId="270"/>
            <ac:spMk id="6" creationId="{2881EB47-F30E-46E7-4A9B-581D950DEE25}"/>
          </ac:spMkLst>
        </pc:spChg>
        <pc:graphicFrameChg chg="add del modGraphic">
          <ac:chgData name="Michal Shani" userId="714e958d-6db4-49b7-b47d-8df35714c901" providerId="ADAL" clId="{FE9C274B-13C0-4254-B83E-0DE1501C5B4A}" dt="2025-03-30T14:55:32.861" v="1986" actId="1032"/>
          <ac:graphicFrameMkLst>
            <pc:docMk/>
            <pc:sldMk cId="1697245691" sldId="270"/>
            <ac:graphicFrameMk id="3" creationId="{6116D9B0-CC83-210E-024B-D3E30F9065EC}"/>
          </ac:graphicFrameMkLst>
        </pc:graphicFrameChg>
        <pc:graphicFrameChg chg="add mod modGraphic">
          <ac:chgData name="Michal Shani" userId="714e958d-6db4-49b7-b47d-8df35714c901" providerId="ADAL" clId="{FE9C274B-13C0-4254-B83E-0DE1501C5B4A}" dt="2025-03-30T15:31:36.141" v="2645" actId="2710"/>
          <ac:graphicFrameMkLst>
            <pc:docMk/>
            <pc:sldMk cId="1697245691" sldId="270"/>
            <ac:graphicFrameMk id="5" creationId="{EEB92734-156B-8703-99E4-A8AB79D8B2F2}"/>
          </ac:graphicFrameMkLst>
        </pc:graphicFrameChg>
      </pc:sldChg>
      <pc:sldChg chg="addSp delSp modSp add mod modNotesTx">
        <pc:chgData name="Michal Shani" userId="714e958d-6db4-49b7-b47d-8df35714c901" providerId="ADAL" clId="{FE9C274B-13C0-4254-B83E-0DE1501C5B4A}" dt="2025-03-30T15:29:47.615" v="2631" actId="14100"/>
        <pc:sldMkLst>
          <pc:docMk/>
          <pc:sldMk cId="2541541536" sldId="271"/>
        </pc:sldMkLst>
        <pc:spChg chg="mod">
          <ac:chgData name="Michal Shani" userId="714e958d-6db4-49b7-b47d-8df35714c901" providerId="ADAL" clId="{FE9C274B-13C0-4254-B83E-0DE1501C5B4A}" dt="2025-03-30T15:20:38.165" v="2396"/>
          <ac:spMkLst>
            <pc:docMk/>
            <pc:sldMk cId="2541541536" sldId="271"/>
            <ac:spMk id="2" creationId="{9E726566-406B-72F4-7BF7-8C95090F21E2}"/>
          </ac:spMkLst>
        </pc:spChg>
        <pc:spChg chg="add del mod">
          <ac:chgData name="Michal Shani" userId="714e958d-6db4-49b7-b47d-8df35714c901" providerId="ADAL" clId="{FE9C274B-13C0-4254-B83E-0DE1501C5B4A}" dt="2025-03-30T15:17:34.295" v="2344" actId="478"/>
          <ac:spMkLst>
            <pc:docMk/>
            <pc:sldMk cId="2541541536" sldId="271"/>
            <ac:spMk id="6" creationId="{A8197777-668F-D7D0-0E4F-065DB7F23360}"/>
          </ac:spMkLst>
        </pc:spChg>
        <pc:spChg chg="add del mod">
          <ac:chgData name="Michal Shani" userId="714e958d-6db4-49b7-b47d-8df35714c901" providerId="ADAL" clId="{FE9C274B-13C0-4254-B83E-0DE1501C5B4A}" dt="2025-03-30T15:18:28.684" v="2368" actId="12084"/>
          <ac:spMkLst>
            <pc:docMk/>
            <pc:sldMk cId="2541541536" sldId="271"/>
            <ac:spMk id="8" creationId="{E331F49B-A34F-604A-C322-42CD98B067A9}"/>
          </ac:spMkLst>
        </pc:spChg>
        <pc:graphicFrameChg chg="del">
          <ac:chgData name="Michal Shani" userId="714e958d-6db4-49b7-b47d-8df35714c901" providerId="ADAL" clId="{FE9C274B-13C0-4254-B83E-0DE1501C5B4A}" dt="2025-03-30T15:16:40.185" v="2335" actId="478"/>
          <ac:graphicFrameMkLst>
            <pc:docMk/>
            <pc:sldMk cId="2541541536" sldId="271"/>
            <ac:graphicFrameMk id="5" creationId="{B8C30D44-3586-D8AE-490C-BCEDDE1E751F}"/>
          </ac:graphicFrameMkLst>
        </pc:graphicFrameChg>
        <pc:graphicFrameChg chg="add mod modGraphic">
          <ac:chgData name="Michal Shani" userId="714e958d-6db4-49b7-b47d-8df35714c901" providerId="ADAL" clId="{FE9C274B-13C0-4254-B83E-0DE1501C5B4A}" dt="2025-03-30T15:29:47.615" v="2631" actId="14100"/>
          <ac:graphicFrameMkLst>
            <pc:docMk/>
            <pc:sldMk cId="2541541536" sldId="271"/>
            <ac:graphicFrameMk id="9" creationId="{63731152-D2F8-99E4-8F0E-A1ABC25F12E3}"/>
          </ac:graphicFrameMkLst>
        </pc:graphicFrameChg>
      </pc:sldChg>
      <pc:sldChg chg="delSp modSp add mod">
        <pc:chgData name="Michal Shani" userId="714e958d-6db4-49b7-b47d-8df35714c901" providerId="ADAL" clId="{FE9C274B-13C0-4254-B83E-0DE1501C5B4A}" dt="2025-03-30T15:35:15.032" v="2723" actId="403"/>
        <pc:sldMkLst>
          <pc:docMk/>
          <pc:sldMk cId="1490090509" sldId="272"/>
        </pc:sldMkLst>
        <pc:spChg chg="mod">
          <ac:chgData name="Michal Shani" userId="714e958d-6db4-49b7-b47d-8df35714c901" providerId="ADAL" clId="{FE9C274B-13C0-4254-B83E-0DE1501C5B4A}" dt="2025-03-30T15:35:15.032" v="2723" actId="403"/>
          <ac:spMkLst>
            <pc:docMk/>
            <pc:sldMk cId="1490090509" sldId="272"/>
            <ac:spMk id="2" creationId="{C45E7616-41C6-50D3-B7AD-A0B9A29C4E51}"/>
          </ac:spMkLst>
        </pc:spChg>
        <pc:graphicFrameChg chg="del">
          <ac:chgData name="Michal Shani" userId="714e958d-6db4-49b7-b47d-8df35714c901" providerId="ADAL" clId="{FE9C274B-13C0-4254-B83E-0DE1501C5B4A}" dt="2025-03-30T15:33:53.940" v="2662" actId="478"/>
          <ac:graphicFrameMkLst>
            <pc:docMk/>
            <pc:sldMk cId="1490090509" sldId="272"/>
            <ac:graphicFrameMk id="9" creationId="{2432B92D-D8F5-4B33-7BD7-D09BE88011A0}"/>
          </ac:graphicFrameMkLst>
        </pc:graphicFrameChg>
      </pc:sldChg>
      <pc:sldChg chg="addSp delSp modSp add mod modAnim">
        <pc:chgData name="Michal Shani" userId="714e958d-6db4-49b7-b47d-8df35714c901" providerId="ADAL" clId="{FE9C274B-13C0-4254-B83E-0DE1501C5B4A}" dt="2025-03-30T16:08:17.612" v="2827" actId="1366"/>
        <pc:sldMkLst>
          <pc:docMk/>
          <pc:sldMk cId="1326633048" sldId="273"/>
        </pc:sldMkLst>
        <pc:spChg chg="mod">
          <ac:chgData name="Michal Shani" userId="714e958d-6db4-49b7-b47d-8df35714c901" providerId="ADAL" clId="{FE9C274B-13C0-4254-B83E-0DE1501C5B4A}" dt="2025-03-30T15:43:49.192" v="2774" actId="6549"/>
          <ac:spMkLst>
            <pc:docMk/>
            <pc:sldMk cId="1326633048" sldId="273"/>
            <ac:spMk id="2" creationId="{CF1A4A14-FB86-4F45-74AC-B0E009C8BAB4}"/>
          </ac:spMkLst>
        </pc:spChg>
        <pc:spChg chg="add del mod">
          <ac:chgData name="Michal Shani" userId="714e958d-6db4-49b7-b47d-8df35714c901" providerId="ADAL" clId="{FE9C274B-13C0-4254-B83E-0DE1501C5B4A}" dt="2025-03-30T15:43:54.032" v="2775" actId="478"/>
          <ac:spMkLst>
            <pc:docMk/>
            <pc:sldMk cId="1326633048" sldId="273"/>
            <ac:spMk id="5" creationId="{185EA8B7-6772-9E60-C91C-5A3F6A21D217}"/>
          </ac:spMkLst>
        </pc:spChg>
        <pc:graphicFrameChg chg="del">
          <ac:chgData name="Michal Shani" userId="714e958d-6db4-49b7-b47d-8df35714c901" providerId="ADAL" clId="{FE9C274B-13C0-4254-B83E-0DE1501C5B4A}" dt="2025-03-30T15:43:27.188" v="2764" actId="478"/>
          <ac:graphicFrameMkLst>
            <pc:docMk/>
            <pc:sldMk cId="1326633048" sldId="273"/>
            <ac:graphicFrameMk id="8" creationId="{501EE100-0322-4349-AD76-6991C6E02FB3}"/>
          </ac:graphicFrameMkLst>
        </pc:graphicFrameChg>
        <pc:picChg chg="add mod">
          <ac:chgData name="Michal Shani" userId="714e958d-6db4-49b7-b47d-8df35714c901" providerId="ADAL" clId="{FE9C274B-13C0-4254-B83E-0DE1501C5B4A}" dt="2025-03-30T16:08:17.612" v="2827" actId="1366"/>
          <ac:picMkLst>
            <pc:docMk/>
            <pc:sldMk cId="1326633048" sldId="273"/>
            <ac:picMk id="6" creationId="{F141AF7B-6CBD-ABB5-6C1B-EE62BDD74801}"/>
          </ac:picMkLst>
        </pc:picChg>
        <pc:picChg chg="add mod">
          <ac:chgData name="Michal Shani" userId="714e958d-6db4-49b7-b47d-8df35714c901" providerId="ADAL" clId="{FE9C274B-13C0-4254-B83E-0DE1501C5B4A}" dt="2025-03-30T16:06:27.183" v="2825"/>
          <ac:picMkLst>
            <pc:docMk/>
            <pc:sldMk cId="1326633048" sldId="273"/>
            <ac:picMk id="7" creationId="{D066876A-F806-43FF-C7E7-878C013B2B81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0.xml"/><Relationship Id="rId3" Type="http://schemas.openxmlformats.org/officeDocument/2006/relationships/hyperlink" Target="https://journals.biologists.com/jeb/article/222/18/jeb166009/223422/Escape-responses-of-fish-a-review-of-the-diversity" TargetMode="External"/><Relationship Id="rId7" Type="http://schemas.openxmlformats.org/officeDocument/2006/relationships/hyperlink" Target="https://journals.biologists.com/jeb/article/226/14/jeb245686/324853/Kinematics-and-behaviour-in-fish-escape-responses" TargetMode="External"/><Relationship Id="rId12" Type="http://schemas.openxmlformats.org/officeDocument/2006/relationships/slide" Target="../slides/slide12.xml"/><Relationship Id="rId2" Type="http://schemas.openxmlformats.org/officeDocument/2006/relationships/slide" Target="../slides/slide7.xml"/><Relationship Id="rId1" Type="http://schemas.openxmlformats.org/officeDocument/2006/relationships/hyperlink" Target="https://www.cell.com/trends/cognitive-sciences/fulltext/S1364-6613(19)30040-3" TargetMode="External"/><Relationship Id="rId6" Type="http://schemas.openxmlformats.org/officeDocument/2006/relationships/slide" Target="../slides/slide9.xml"/><Relationship Id="rId11" Type="http://schemas.openxmlformats.org/officeDocument/2006/relationships/hyperlink" Target="https://journals.biologists.com/jeb/article-abstract/201/7/969/7907/Finding-Food-Senses-Involved-in-Foraging-for?redirectedFrom=fulltext" TargetMode="External"/><Relationship Id="rId5" Type="http://schemas.openxmlformats.org/officeDocument/2006/relationships/hyperlink" Target="https://pubmed.ncbi.nlm.nih.gov/24637642/" TargetMode="External"/><Relationship Id="rId10" Type="http://schemas.openxmlformats.org/officeDocument/2006/relationships/slide" Target="../slides/slide11.xml"/><Relationship Id="rId4" Type="http://schemas.openxmlformats.org/officeDocument/2006/relationships/slide" Target="../slides/slide8.xml"/><Relationship Id="rId9" Type="http://schemas.openxmlformats.org/officeDocument/2006/relationships/hyperlink" Target="https://pubmed.ncbi.nlm.nih.gov/12432013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4637642/" TargetMode="External"/><Relationship Id="rId2" Type="http://schemas.openxmlformats.org/officeDocument/2006/relationships/hyperlink" Target="https://journals.biologists.com/jeb/article/222/18/jeb166009/223422/Escape-responses-of-fish-a-review-of-the-diversity" TargetMode="External"/><Relationship Id="rId1" Type="http://schemas.openxmlformats.org/officeDocument/2006/relationships/hyperlink" Target="https://www.cell.com/trends/cognitive-sciences/fulltext/S1364-6613(19)30040-3" TargetMode="External"/><Relationship Id="rId6" Type="http://schemas.openxmlformats.org/officeDocument/2006/relationships/hyperlink" Target="https://journals.biologists.com/jeb/article-abstract/201/7/969/7907/Finding-Food-Senses-Involved-in-Foraging-for?redirectedFrom=fulltext" TargetMode="External"/><Relationship Id="rId5" Type="http://schemas.openxmlformats.org/officeDocument/2006/relationships/hyperlink" Target="https://pubmed.ncbi.nlm.nih.gov/12432013/" TargetMode="External"/><Relationship Id="rId4" Type="http://schemas.openxmlformats.org/officeDocument/2006/relationships/hyperlink" Target="https://journals.biologists.com/jeb/article/226/14/jeb245686/324853/Kinematics-and-behaviour-in-fish-escape-response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E453C-1C6A-4F7C-A02F-A8E100695BBD}" type="doc">
      <dgm:prSet loTypeId="urn:microsoft.com/office/officeart/2005/8/layout/default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7C7ACBFA-A2C7-412B-9D4B-37AB1FFC7DED}">
      <dgm:prSet custT="1"/>
      <dgm:spPr/>
      <dgm:t>
        <a:bodyPr/>
        <a:lstStyle/>
        <a:p>
          <a:r>
            <a:rPr lang="en-IL" sz="2000" u="none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Cognitive Control of Escape Behaviour</a:t>
          </a:r>
          <a:br>
            <a:rPr lang="en-US" sz="2000" u="none" dirty="0">
              <a:solidFill>
                <a:schemeClr val="bg1"/>
              </a:solidFill>
            </a:rPr>
          </a:br>
          <a:r>
            <a:rPr lang="en-IL" sz="1400" u="none" dirty="0">
              <a:solidFill>
                <a:schemeClr val="bg1"/>
              </a:solidFill>
            </a:rPr>
            <a:t>Dominic A. Evans, A. Vanessa Stempel, Ruben Vale and Tiago Branco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856D3A4D-F6BD-4B39-829D-2C695DA86665}" type="parTrans" cxnId="{B1186B94-80EC-4094-963B-8E698E638591}">
      <dgm:prSet/>
      <dgm:spPr/>
      <dgm:t>
        <a:bodyPr/>
        <a:lstStyle/>
        <a:p>
          <a:endParaRPr lang="en-IL"/>
        </a:p>
      </dgm:t>
    </dgm:pt>
    <dgm:pt modelId="{5FAEDBC0-120B-46E8-9DEB-2CF1CF852601}" type="sibTrans" cxnId="{B1186B94-80EC-4094-963B-8E698E638591}">
      <dgm:prSet/>
      <dgm:spPr/>
      <dgm:t>
        <a:bodyPr/>
        <a:lstStyle/>
        <a:p>
          <a:endParaRPr lang="en-IL"/>
        </a:p>
      </dgm:t>
    </dgm:pt>
    <dgm:pt modelId="{FEA2D490-1903-4737-A8FB-0D11A71C4908}">
      <dgm:prSet custT="1"/>
      <dgm:spPr/>
      <dgm:t>
        <a:bodyPr/>
        <a:lstStyle/>
        <a:p>
          <a:r>
            <a:rPr lang="en-IL" sz="2000" u="none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Escape responses of fish: a review of the diversity in motor control,</a:t>
          </a:r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IL" sz="2000" u="none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kinematics and behaviour</a:t>
          </a:r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br>
            <a:rPr lang="en-US" sz="2000" u="none" dirty="0">
              <a:solidFill>
                <a:schemeClr val="bg1"/>
              </a:solidFill>
            </a:rPr>
          </a:br>
          <a:r>
            <a:rPr lang="en-IL" sz="1400" u="none" dirty="0">
              <a:solidFill>
                <a:schemeClr val="bg1"/>
              </a:solidFill>
            </a:rPr>
            <a:t>Paolo Domenici and Melina E. Hale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95A8187B-1EE9-4C4B-A174-BFEB67835B55}" type="parTrans" cxnId="{2B384BF9-49BC-430F-9D32-71D0C3F10F6D}">
      <dgm:prSet/>
      <dgm:spPr/>
      <dgm:t>
        <a:bodyPr/>
        <a:lstStyle/>
        <a:p>
          <a:endParaRPr lang="en-IL"/>
        </a:p>
      </dgm:t>
    </dgm:pt>
    <dgm:pt modelId="{CC455E36-FC5A-41FE-8D8A-8D34365B3355}" type="sibTrans" cxnId="{2B384BF9-49BC-430F-9D32-71D0C3F10F6D}">
      <dgm:prSet/>
      <dgm:spPr/>
      <dgm:t>
        <a:bodyPr/>
        <a:lstStyle/>
        <a:p>
          <a:endParaRPr lang="en-IL"/>
        </a:p>
      </dgm:t>
    </dgm:pt>
    <dgm:pt modelId="{403633A7-3AC3-4BBF-908A-E6F1FCFED9D3}">
      <dgm:prSet custT="1"/>
      <dgm:spPr/>
      <dgm:t>
        <a:bodyPr/>
        <a:lstStyle/>
        <a:p>
          <a:r>
            <a:rPr lang="en-IL" sz="2000" u="none" dirty="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Long-term Behavioral Tracking of Freely Swimming Weakly Electric Fish</a:t>
          </a:r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br>
            <a:rPr lang="en-US" sz="2000" u="none" dirty="0">
              <a:solidFill>
                <a:schemeClr val="bg1"/>
              </a:solidFill>
            </a:rPr>
          </a:br>
          <a:r>
            <a:rPr lang="en-US" sz="1200" u="none" dirty="0">
              <a:solidFill>
                <a:schemeClr val="bg1"/>
              </a:solidFill>
            </a:rPr>
            <a:t> </a:t>
          </a:r>
          <a:r>
            <a:rPr lang="en-IL" sz="1200" u="none" dirty="0">
              <a:solidFill>
                <a:schemeClr val="bg1"/>
              </a:solidFill>
            </a:rPr>
            <a:t>James J. Jun, André Longtin, Leonard Maler, Department of Physics - University of Ottawa, Department of Cellular and Molecular Medicine - University of Ottawa, Centre for Neural Dynamics - University of Ottawa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EC66FD74-4106-4934-8A69-0DE8FB84A5A0}" type="parTrans" cxnId="{759FD4D5-CA5F-447F-BCC6-15BDE6AE3ABD}">
      <dgm:prSet/>
      <dgm:spPr/>
      <dgm:t>
        <a:bodyPr/>
        <a:lstStyle/>
        <a:p>
          <a:endParaRPr lang="en-IL"/>
        </a:p>
      </dgm:t>
    </dgm:pt>
    <dgm:pt modelId="{662CF60D-3456-477C-A775-48907C4CB9B9}" type="sibTrans" cxnId="{759FD4D5-CA5F-447F-BCC6-15BDE6AE3ABD}">
      <dgm:prSet/>
      <dgm:spPr/>
      <dgm:t>
        <a:bodyPr/>
        <a:lstStyle/>
        <a:p>
          <a:endParaRPr lang="en-IL"/>
        </a:p>
      </dgm:t>
    </dgm:pt>
    <dgm:pt modelId="{9DB568C6-6326-45C3-BF6A-2749C6F6672D}">
      <dgm:prSet custT="1"/>
      <dgm:spPr/>
      <dgm:t>
        <a:bodyPr/>
        <a:lstStyle/>
        <a:p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Kinematics and </a:t>
          </a:r>
          <a:r>
            <a:rPr lang="en-US" sz="2000" u="none" dirty="0" err="1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Behaviour</a:t>
          </a:r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in Fish Escape Responses: Guidelines for Conducting, </a:t>
          </a:r>
          <a:r>
            <a:rPr lang="en-US" sz="2000" u="none" dirty="0" err="1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Analysing</a:t>
          </a:r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, and Reporting Experiments </a:t>
          </a:r>
          <a:br>
            <a:rPr lang="en-US" sz="2000" u="none" dirty="0">
              <a:solidFill>
                <a:schemeClr val="bg1"/>
              </a:solidFill>
            </a:rPr>
          </a:br>
          <a:r>
            <a:rPr lang="en-US" sz="1400" u="none" dirty="0">
              <a:solidFill>
                <a:schemeClr val="bg1"/>
              </a:solidFill>
            </a:rPr>
            <a:t> Paolo Domenici et al.</a:t>
          </a:r>
          <a:endParaRPr lang="en-IL" sz="1400" u="non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F29D0DA8-2ABC-481E-9C0D-A3EDFE61B156}" type="parTrans" cxnId="{A9510AA2-CF5A-424B-A63D-AF4978A3034B}">
      <dgm:prSet/>
      <dgm:spPr/>
      <dgm:t>
        <a:bodyPr/>
        <a:lstStyle/>
        <a:p>
          <a:endParaRPr lang="en-IL"/>
        </a:p>
      </dgm:t>
    </dgm:pt>
    <dgm:pt modelId="{F390B808-FA60-4B4D-A034-645AE2153903}" type="sibTrans" cxnId="{A9510AA2-CF5A-424B-A63D-AF4978A3034B}">
      <dgm:prSet/>
      <dgm:spPr/>
      <dgm:t>
        <a:bodyPr/>
        <a:lstStyle/>
        <a:p>
          <a:endParaRPr lang="en-IL"/>
        </a:p>
      </dgm:t>
    </dgm:pt>
    <dgm:pt modelId="{80BFCA22-DF80-41FF-8867-9115E8C5B6D1}">
      <dgm:prSet custT="1"/>
      <dgm:spPr/>
      <dgm:t>
        <a:bodyPr/>
        <a:lstStyle/>
        <a:p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Landmark Use and Development of Navigation </a:t>
          </a:r>
          <a:r>
            <a:rPr lang="en-US" sz="2000" u="none" dirty="0" err="1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Behaviour</a:t>
          </a:r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in the Weakly Electric Fish Gnathonemus petersii </a:t>
          </a:r>
          <a:br>
            <a:rPr lang="en-US" sz="2000" u="none" dirty="0">
              <a:solidFill>
                <a:schemeClr val="bg1"/>
              </a:solidFill>
            </a:rPr>
          </a:br>
          <a:r>
            <a:rPr lang="en-US" sz="1400" u="none" dirty="0">
              <a:solidFill>
                <a:schemeClr val="bg1"/>
              </a:solidFill>
            </a:rPr>
            <a:t>Peter Cain, Sapna </a:t>
          </a:r>
          <a:r>
            <a:rPr lang="en-US" sz="1400" u="none" dirty="0" err="1">
              <a:solidFill>
                <a:schemeClr val="bg1"/>
              </a:solidFill>
            </a:rPr>
            <a:t>Malwal</a:t>
          </a:r>
          <a:endParaRPr lang="en-IL" sz="1400" u="non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7DA76C78-93BB-48A5-9B31-43CE3C4542B5}" type="parTrans" cxnId="{3837F15C-0680-423E-8377-52DE6945E143}">
      <dgm:prSet/>
      <dgm:spPr/>
      <dgm:t>
        <a:bodyPr/>
        <a:lstStyle/>
        <a:p>
          <a:endParaRPr lang="en-IL"/>
        </a:p>
      </dgm:t>
    </dgm:pt>
    <dgm:pt modelId="{45F21C01-968D-488E-9CF8-6D581BE5F24E}" type="sibTrans" cxnId="{3837F15C-0680-423E-8377-52DE6945E143}">
      <dgm:prSet/>
      <dgm:spPr/>
      <dgm:t>
        <a:bodyPr/>
        <a:lstStyle/>
        <a:p>
          <a:endParaRPr lang="en-IL"/>
        </a:p>
      </dgm:t>
    </dgm:pt>
    <dgm:pt modelId="{C2DADDA7-2EB7-498B-8DAA-9FBAB7D22B3B}">
      <dgm:prSet custT="1"/>
      <dgm:spPr/>
      <dgm:t>
        <a:bodyPr/>
        <a:lstStyle/>
        <a:p>
          <a:pPr rtl="0"/>
          <a:r>
            <a:rPr lang="en-US" sz="2000" u="none" dirty="0">
              <a:solidFill>
                <a:schemeClr val="bg1"/>
              </a:solidFill>
              <a:hlinkClick xmlns:r="http://schemas.openxmlformats.org/officeDocument/2006/relationships" r:id="rId1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Finding Food: Senses Involved in Foraging for Insect Larvae in the Electric Fish Gnathonemus petersii </a:t>
          </a:r>
          <a:r>
            <a:rPr lang="en-US" sz="2000" u="none" dirty="0">
              <a:solidFill>
                <a:schemeClr val="bg1"/>
              </a:solidFill>
            </a:rPr>
            <a:t> </a:t>
          </a:r>
          <a:r>
            <a:rPr lang="en-US" sz="1400" u="none" dirty="0">
              <a:solidFill>
                <a:schemeClr val="bg1"/>
              </a:solidFill>
            </a:rPr>
            <a:t>Gerhard von der Emde, Horst Bleckmann</a:t>
          </a:r>
          <a:endParaRPr lang="en-IL" sz="2000" u="none" dirty="0">
            <a:solidFill>
              <a:schemeClr val="bg1"/>
            </a:solidFill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2" action="ppaction://hlinksldjump"/>
          </dgm14:cNvPr>
        </a:ext>
      </dgm:extLst>
    </dgm:pt>
    <dgm:pt modelId="{AD3E9B7B-7A12-4535-AE47-F68199E299CF}" type="parTrans" cxnId="{7E247D0F-EB47-410A-9DC0-E34C55CE2968}">
      <dgm:prSet/>
      <dgm:spPr/>
      <dgm:t>
        <a:bodyPr/>
        <a:lstStyle/>
        <a:p>
          <a:endParaRPr lang="en-IL"/>
        </a:p>
      </dgm:t>
    </dgm:pt>
    <dgm:pt modelId="{458045E2-9678-4876-8127-0C360F8201E6}" type="sibTrans" cxnId="{7E247D0F-EB47-410A-9DC0-E34C55CE2968}">
      <dgm:prSet/>
      <dgm:spPr/>
      <dgm:t>
        <a:bodyPr/>
        <a:lstStyle/>
        <a:p>
          <a:endParaRPr lang="en-IL"/>
        </a:p>
      </dgm:t>
    </dgm:pt>
    <dgm:pt modelId="{59CA29EF-D24B-467A-B2AE-C35D5D78FD5A}" type="pres">
      <dgm:prSet presAssocID="{AC9E453C-1C6A-4F7C-A02F-A8E100695BBD}" presName="diagram" presStyleCnt="0">
        <dgm:presLayoutVars>
          <dgm:dir/>
          <dgm:resizeHandles val="exact"/>
        </dgm:presLayoutVars>
      </dgm:prSet>
      <dgm:spPr/>
    </dgm:pt>
    <dgm:pt modelId="{21F47DCE-8B04-4252-8610-5240BAEE655D}" type="pres">
      <dgm:prSet presAssocID="{7C7ACBFA-A2C7-412B-9D4B-37AB1FFC7DED}" presName="node" presStyleLbl="node1" presStyleIdx="0" presStyleCnt="6">
        <dgm:presLayoutVars>
          <dgm:bulletEnabled val="1"/>
        </dgm:presLayoutVars>
      </dgm:prSet>
      <dgm:spPr/>
    </dgm:pt>
    <dgm:pt modelId="{2060126C-BA3F-45C4-9932-E8A2DA248F90}" type="pres">
      <dgm:prSet presAssocID="{5FAEDBC0-120B-46E8-9DEB-2CF1CF852601}" presName="sibTrans" presStyleCnt="0"/>
      <dgm:spPr/>
    </dgm:pt>
    <dgm:pt modelId="{6D8E1710-AF42-4465-9114-0C30A960A31E}" type="pres">
      <dgm:prSet presAssocID="{FEA2D490-1903-4737-A8FB-0D11A71C4908}" presName="node" presStyleLbl="node1" presStyleIdx="1" presStyleCnt="6">
        <dgm:presLayoutVars>
          <dgm:bulletEnabled val="1"/>
        </dgm:presLayoutVars>
      </dgm:prSet>
      <dgm:spPr/>
    </dgm:pt>
    <dgm:pt modelId="{7B8BD7C6-37C9-420D-AB61-40E3625FD737}" type="pres">
      <dgm:prSet presAssocID="{CC455E36-FC5A-41FE-8D8A-8D34365B3355}" presName="sibTrans" presStyleCnt="0"/>
      <dgm:spPr/>
    </dgm:pt>
    <dgm:pt modelId="{1FFF4F63-93D4-49B1-AF70-48AD39CC885D}" type="pres">
      <dgm:prSet presAssocID="{403633A7-3AC3-4BBF-908A-E6F1FCFED9D3}" presName="node" presStyleLbl="node1" presStyleIdx="2" presStyleCnt="6">
        <dgm:presLayoutVars>
          <dgm:bulletEnabled val="1"/>
        </dgm:presLayoutVars>
      </dgm:prSet>
      <dgm:spPr/>
    </dgm:pt>
    <dgm:pt modelId="{D7197E5D-2487-44B8-AE26-24AA8F906B68}" type="pres">
      <dgm:prSet presAssocID="{662CF60D-3456-477C-A775-48907C4CB9B9}" presName="sibTrans" presStyleCnt="0"/>
      <dgm:spPr/>
    </dgm:pt>
    <dgm:pt modelId="{2BA945AA-7135-46A0-BEE8-66FAE78F9BC0}" type="pres">
      <dgm:prSet presAssocID="{9DB568C6-6326-45C3-BF6A-2749C6F6672D}" presName="node" presStyleLbl="node1" presStyleIdx="3" presStyleCnt="6">
        <dgm:presLayoutVars>
          <dgm:bulletEnabled val="1"/>
        </dgm:presLayoutVars>
      </dgm:prSet>
      <dgm:spPr/>
    </dgm:pt>
    <dgm:pt modelId="{8DE7F622-9A23-49CF-8C55-FCC4C55B4708}" type="pres">
      <dgm:prSet presAssocID="{F390B808-FA60-4B4D-A034-645AE2153903}" presName="sibTrans" presStyleCnt="0"/>
      <dgm:spPr/>
    </dgm:pt>
    <dgm:pt modelId="{A30FB841-8520-406F-8C66-01A0E8913E3C}" type="pres">
      <dgm:prSet presAssocID="{80BFCA22-DF80-41FF-8867-9115E8C5B6D1}" presName="node" presStyleLbl="node1" presStyleIdx="4" presStyleCnt="6">
        <dgm:presLayoutVars>
          <dgm:bulletEnabled val="1"/>
        </dgm:presLayoutVars>
      </dgm:prSet>
      <dgm:spPr/>
    </dgm:pt>
    <dgm:pt modelId="{0E470899-B1DB-4D80-8A4B-0137EC4B9BDC}" type="pres">
      <dgm:prSet presAssocID="{45F21C01-968D-488E-9CF8-6D581BE5F24E}" presName="sibTrans" presStyleCnt="0"/>
      <dgm:spPr/>
    </dgm:pt>
    <dgm:pt modelId="{B0254E15-3151-4632-8E53-E81F7415D6B3}" type="pres">
      <dgm:prSet presAssocID="{C2DADDA7-2EB7-498B-8DAA-9FBAB7D22B3B}" presName="node" presStyleLbl="node1" presStyleIdx="5" presStyleCnt="6">
        <dgm:presLayoutVars>
          <dgm:bulletEnabled val="1"/>
        </dgm:presLayoutVars>
      </dgm:prSet>
      <dgm:spPr/>
    </dgm:pt>
  </dgm:ptLst>
  <dgm:cxnLst>
    <dgm:cxn modelId="{A0B6ED0E-A083-4B80-851B-EA876EA8D4B6}" type="presOf" srcId="{9DB568C6-6326-45C3-BF6A-2749C6F6672D}" destId="{2BA945AA-7135-46A0-BEE8-66FAE78F9BC0}" srcOrd="0" destOrd="0" presId="urn:microsoft.com/office/officeart/2005/8/layout/default"/>
    <dgm:cxn modelId="{7E247D0F-EB47-410A-9DC0-E34C55CE2968}" srcId="{AC9E453C-1C6A-4F7C-A02F-A8E100695BBD}" destId="{C2DADDA7-2EB7-498B-8DAA-9FBAB7D22B3B}" srcOrd="5" destOrd="0" parTransId="{AD3E9B7B-7A12-4535-AE47-F68199E299CF}" sibTransId="{458045E2-9678-4876-8127-0C360F8201E6}"/>
    <dgm:cxn modelId="{7644B631-2A7E-4042-B3B3-214EE2215427}" type="presOf" srcId="{AC9E453C-1C6A-4F7C-A02F-A8E100695BBD}" destId="{59CA29EF-D24B-467A-B2AE-C35D5D78FD5A}" srcOrd="0" destOrd="0" presId="urn:microsoft.com/office/officeart/2005/8/layout/default"/>
    <dgm:cxn modelId="{1578EC33-D649-4537-9F5D-E699A25FF619}" type="presOf" srcId="{C2DADDA7-2EB7-498B-8DAA-9FBAB7D22B3B}" destId="{B0254E15-3151-4632-8E53-E81F7415D6B3}" srcOrd="0" destOrd="0" presId="urn:microsoft.com/office/officeart/2005/8/layout/default"/>
    <dgm:cxn modelId="{3837F15C-0680-423E-8377-52DE6945E143}" srcId="{AC9E453C-1C6A-4F7C-A02F-A8E100695BBD}" destId="{80BFCA22-DF80-41FF-8867-9115E8C5B6D1}" srcOrd="4" destOrd="0" parTransId="{7DA76C78-93BB-48A5-9B31-43CE3C4542B5}" sibTransId="{45F21C01-968D-488E-9CF8-6D581BE5F24E}"/>
    <dgm:cxn modelId="{0694A777-B9D0-403D-999C-79EA2AF60B3E}" type="presOf" srcId="{FEA2D490-1903-4737-A8FB-0D11A71C4908}" destId="{6D8E1710-AF42-4465-9114-0C30A960A31E}" srcOrd="0" destOrd="0" presId="urn:microsoft.com/office/officeart/2005/8/layout/default"/>
    <dgm:cxn modelId="{F6509692-67A7-4B47-A9F1-679153346743}" type="presOf" srcId="{403633A7-3AC3-4BBF-908A-E6F1FCFED9D3}" destId="{1FFF4F63-93D4-49B1-AF70-48AD39CC885D}" srcOrd="0" destOrd="0" presId="urn:microsoft.com/office/officeart/2005/8/layout/default"/>
    <dgm:cxn modelId="{B1186B94-80EC-4094-963B-8E698E638591}" srcId="{AC9E453C-1C6A-4F7C-A02F-A8E100695BBD}" destId="{7C7ACBFA-A2C7-412B-9D4B-37AB1FFC7DED}" srcOrd="0" destOrd="0" parTransId="{856D3A4D-F6BD-4B39-829D-2C695DA86665}" sibTransId="{5FAEDBC0-120B-46E8-9DEB-2CF1CF852601}"/>
    <dgm:cxn modelId="{A9510AA2-CF5A-424B-A63D-AF4978A3034B}" srcId="{AC9E453C-1C6A-4F7C-A02F-A8E100695BBD}" destId="{9DB568C6-6326-45C3-BF6A-2749C6F6672D}" srcOrd="3" destOrd="0" parTransId="{F29D0DA8-2ABC-481E-9C0D-A3EDFE61B156}" sibTransId="{F390B808-FA60-4B4D-A034-645AE2153903}"/>
    <dgm:cxn modelId="{C68842B8-55CF-4346-91B9-1854D1487116}" type="presOf" srcId="{80BFCA22-DF80-41FF-8867-9115E8C5B6D1}" destId="{A30FB841-8520-406F-8C66-01A0E8913E3C}" srcOrd="0" destOrd="0" presId="urn:microsoft.com/office/officeart/2005/8/layout/default"/>
    <dgm:cxn modelId="{C69B9EC2-338D-473A-8E08-49C94ECF7E33}" type="presOf" srcId="{7C7ACBFA-A2C7-412B-9D4B-37AB1FFC7DED}" destId="{21F47DCE-8B04-4252-8610-5240BAEE655D}" srcOrd="0" destOrd="0" presId="urn:microsoft.com/office/officeart/2005/8/layout/default"/>
    <dgm:cxn modelId="{759FD4D5-CA5F-447F-BCC6-15BDE6AE3ABD}" srcId="{AC9E453C-1C6A-4F7C-A02F-A8E100695BBD}" destId="{403633A7-3AC3-4BBF-908A-E6F1FCFED9D3}" srcOrd="2" destOrd="0" parTransId="{EC66FD74-4106-4934-8A69-0DE8FB84A5A0}" sibTransId="{662CF60D-3456-477C-A775-48907C4CB9B9}"/>
    <dgm:cxn modelId="{2B384BF9-49BC-430F-9D32-71D0C3F10F6D}" srcId="{AC9E453C-1C6A-4F7C-A02F-A8E100695BBD}" destId="{FEA2D490-1903-4737-A8FB-0D11A71C4908}" srcOrd="1" destOrd="0" parTransId="{95A8187B-1EE9-4C4B-A174-BFEB67835B55}" sibTransId="{CC455E36-FC5A-41FE-8D8A-8D34365B3355}"/>
    <dgm:cxn modelId="{1DFFC2C1-DEB2-4FCC-9B3E-DC0A17270CD8}" type="presParOf" srcId="{59CA29EF-D24B-467A-B2AE-C35D5D78FD5A}" destId="{21F47DCE-8B04-4252-8610-5240BAEE655D}" srcOrd="0" destOrd="0" presId="urn:microsoft.com/office/officeart/2005/8/layout/default"/>
    <dgm:cxn modelId="{06EE1A5F-D503-4294-97AC-34143D5F2E96}" type="presParOf" srcId="{59CA29EF-D24B-467A-B2AE-C35D5D78FD5A}" destId="{2060126C-BA3F-45C4-9932-E8A2DA248F90}" srcOrd="1" destOrd="0" presId="urn:microsoft.com/office/officeart/2005/8/layout/default"/>
    <dgm:cxn modelId="{0CE084DB-3019-4562-AEF5-AB558FAFA1C2}" type="presParOf" srcId="{59CA29EF-D24B-467A-B2AE-C35D5D78FD5A}" destId="{6D8E1710-AF42-4465-9114-0C30A960A31E}" srcOrd="2" destOrd="0" presId="urn:microsoft.com/office/officeart/2005/8/layout/default"/>
    <dgm:cxn modelId="{A6DFFA2C-48F7-435A-AAF5-6D77B2C6ED7C}" type="presParOf" srcId="{59CA29EF-D24B-467A-B2AE-C35D5D78FD5A}" destId="{7B8BD7C6-37C9-420D-AB61-40E3625FD737}" srcOrd="3" destOrd="0" presId="urn:microsoft.com/office/officeart/2005/8/layout/default"/>
    <dgm:cxn modelId="{4CD67958-69F0-4245-B9E6-34C00928CFD3}" type="presParOf" srcId="{59CA29EF-D24B-467A-B2AE-C35D5D78FD5A}" destId="{1FFF4F63-93D4-49B1-AF70-48AD39CC885D}" srcOrd="4" destOrd="0" presId="urn:microsoft.com/office/officeart/2005/8/layout/default"/>
    <dgm:cxn modelId="{6736B29E-358F-450D-B613-B0AE123608CA}" type="presParOf" srcId="{59CA29EF-D24B-467A-B2AE-C35D5D78FD5A}" destId="{D7197E5D-2487-44B8-AE26-24AA8F906B68}" srcOrd="5" destOrd="0" presId="urn:microsoft.com/office/officeart/2005/8/layout/default"/>
    <dgm:cxn modelId="{CE77A075-7EB3-47D0-BB50-162453F60939}" type="presParOf" srcId="{59CA29EF-D24B-467A-B2AE-C35D5D78FD5A}" destId="{2BA945AA-7135-46A0-BEE8-66FAE78F9BC0}" srcOrd="6" destOrd="0" presId="urn:microsoft.com/office/officeart/2005/8/layout/default"/>
    <dgm:cxn modelId="{C50D3271-654F-4D1C-971D-889B3C362112}" type="presParOf" srcId="{59CA29EF-D24B-467A-B2AE-C35D5D78FD5A}" destId="{8DE7F622-9A23-49CF-8C55-FCC4C55B4708}" srcOrd="7" destOrd="0" presId="urn:microsoft.com/office/officeart/2005/8/layout/default"/>
    <dgm:cxn modelId="{AB185736-17DD-46F3-A384-A17D750AAAC4}" type="presParOf" srcId="{59CA29EF-D24B-467A-B2AE-C35D5D78FD5A}" destId="{A30FB841-8520-406F-8C66-01A0E8913E3C}" srcOrd="8" destOrd="0" presId="urn:microsoft.com/office/officeart/2005/8/layout/default"/>
    <dgm:cxn modelId="{94F4487A-6F53-4DAF-A3E4-5D44050BD5EB}" type="presParOf" srcId="{59CA29EF-D24B-467A-B2AE-C35D5D78FD5A}" destId="{0E470899-B1DB-4D80-8A4B-0137EC4B9BDC}" srcOrd="9" destOrd="0" presId="urn:microsoft.com/office/officeart/2005/8/layout/default"/>
    <dgm:cxn modelId="{6F549E4E-9BE5-4C59-9214-DB6478E750E6}" type="presParOf" srcId="{59CA29EF-D24B-467A-B2AE-C35D5D78FD5A}" destId="{B0254E15-3151-4632-8E53-E81F7415D6B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DC28C-FDD0-4D1D-82E1-5D245C6A732A}" type="doc">
      <dgm:prSet loTypeId="urn:microsoft.com/office/officeart/2005/8/layout/hierarchy4" loCatId="hierarchy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B2E685BA-31AE-437F-99BF-2325DEF5BFD3}">
      <dgm:prSet/>
      <dgm:spPr/>
      <dgm:t>
        <a:bodyPr/>
        <a:lstStyle/>
        <a:p>
          <a:r>
            <a:rPr lang="en-US"/>
            <a:t>LED Lighting Grid</a:t>
          </a:r>
          <a:endParaRPr lang="en-IL"/>
        </a:p>
      </dgm:t>
    </dgm:pt>
    <dgm:pt modelId="{9AA7934F-B12F-4895-8099-B932DA829D81}" type="parTrans" cxnId="{4BBD489D-31D4-4CCF-A4DE-6E5566675E0C}">
      <dgm:prSet/>
      <dgm:spPr/>
      <dgm:t>
        <a:bodyPr/>
        <a:lstStyle/>
        <a:p>
          <a:endParaRPr lang="en-IL"/>
        </a:p>
      </dgm:t>
    </dgm:pt>
    <dgm:pt modelId="{4C0DAEDC-55A3-496A-9465-6B3DD7C37A31}" type="sibTrans" cxnId="{4BBD489D-31D4-4CCF-A4DE-6E5566675E0C}">
      <dgm:prSet/>
      <dgm:spPr/>
      <dgm:t>
        <a:bodyPr/>
        <a:lstStyle/>
        <a:p>
          <a:endParaRPr lang="en-IL"/>
        </a:p>
      </dgm:t>
    </dgm:pt>
    <dgm:pt modelId="{06F91CFE-6816-43F5-8087-9C459C4B8652}">
      <dgm:prSet/>
      <dgm:spPr/>
      <dgm:t>
        <a:bodyPr/>
        <a:lstStyle/>
        <a:p>
          <a:r>
            <a:rPr lang="en-US"/>
            <a:t>Camera Tracking</a:t>
          </a:r>
          <a:endParaRPr lang="en-IL"/>
        </a:p>
      </dgm:t>
    </dgm:pt>
    <dgm:pt modelId="{9D3F27B9-5ABE-46F0-AD57-F1958AE7A1B8}" type="parTrans" cxnId="{C20660CD-26E6-4C8F-8079-5783149D9DB2}">
      <dgm:prSet/>
      <dgm:spPr/>
      <dgm:t>
        <a:bodyPr/>
        <a:lstStyle/>
        <a:p>
          <a:endParaRPr lang="en-IL"/>
        </a:p>
      </dgm:t>
    </dgm:pt>
    <dgm:pt modelId="{665C8431-01B8-4E34-BF51-778AA579FC1A}" type="sibTrans" cxnId="{C20660CD-26E6-4C8F-8079-5783149D9DB2}">
      <dgm:prSet/>
      <dgm:spPr/>
      <dgm:t>
        <a:bodyPr/>
        <a:lstStyle/>
        <a:p>
          <a:endParaRPr lang="en-IL"/>
        </a:p>
      </dgm:t>
    </dgm:pt>
    <dgm:pt modelId="{7FFA7AA0-121D-4F85-A32E-784C1EFA8901}">
      <dgm:prSet/>
      <dgm:spPr/>
      <dgm:t>
        <a:bodyPr/>
        <a:lstStyle/>
        <a:p>
          <a:r>
            <a:rPr lang="en-US" dirty="0"/>
            <a:t>Motorized  Gate &amp; Feeding Mechanism</a:t>
          </a:r>
          <a:endParaRPr lang="en-IL" dirty="0"/>
        </a:p>
      </dgm:t>
    </dgm:pt>
    <dgm:pt modelId="{767ECD6D-3740-4EFB-A58B-178BC3F3A529}" type="parTrans" cxnId="{19DAB8B9-0B51-494D-A2AE-047ADCD51577}">
      <dgm:prSet/>
      <dgm:spPr/>
      <dgm:t>
        <a:bodyPr/>
        <a:lstStyle/>
        <a:p>
          <a:endParaRPr lang="en-IL"/>
        </a:p>
      </dgm:t>
    </dgm:pt>
    <dgm:pt modelId="{8BC849CF-7971-4507-B7D0-76D5E2D58E1C}" type="sibTrans" cxnId="{19DAB8B9-0B51-494D-A2AE-047ADCD51577}">
      <dgm:prSet/>
      <dgm:spPr/>
      <dgm:t>
        <a:bodyPr/>
        <a:lstStyle/>
        <a:p>
          <a:endParaRPr lang="en-IL"/>
        </a:p>
      </dgm:t>
    </dgm:pt>
    <dgm:pt modelId="{89FE80E5-F33C-49F2-8C61-C2D1F4DD8D9B}">
      <dgm:prSet/>
      <dgm:spPr/>
      <dgm:t>
        <a:bodyPr/>
        <a:lstStyle/>
        <a:p>
          <a:r>
            <a:rPr lang="en-US"/>
            <a:t>Underwater Speakers</a:t>
          </a:r>
          <a:endParaRPr lang="en-IL"/>
        </a:p>
      </dgm:t>
    </dgm:pt>
    <dgm:pt modelId="{C246843D-EE7A-4D22-A37F-3E727438B8B6}" type="parTrans" cxnId="{969758F7-1165-4905-8500-5ED3DD306F9C}">
      <dgm:prSet/>
      <dgm:spPr/>
      <dgm:t>
        <a:bodyPr/>
        <a:lstStyle/>
        <a:p>
          <a:endParaRPr lang="en-IL"/>
        </a:p>
      </dgm:t>
    </dgm:pt>
    <dgm:pt modelId="{B1C15D6D-8F46-46A6-8A84-3A99DDA97079}" type="sibTrans" cxnId="{969758F7-1165-4905-8500-5ED3DD306F9C}">
      <dgm:prSet/>
      <dgm:spPr/>
      <dgm:t>
        <a:bodyPr/>
        <a:lstStyle/>
        <a:p>
          <a:endParaRPr lang="en-IL"/>
        </a:p>
      </dgm:t>
    </dgm:pt>
    <dgm:pt modelId="{8AB233CA-3D4E-4B19-AA28-A1397B53D113}">
      <dgm:prSet/>
      <dgm:spPr/>
      <dgm:t>
        <a:bodyPr/>
        <a:lstStyle/>
        <a:p>
          <a:r>
            <a:rPr lang="en-US" dirty="0"/>
            <a:t>Control Architecture </a:t>
          </a:r>
          <a:endParaRPr lang="en-IL" dirty="0"/>
        </a:p>
      </dgm:t>
    </dgm:pt>
    <dgm:pt modelId="{3FC1682B-F2F6-4B49-B580-E893373CEEF7}" type="parTrans" cxnId="{6AFDB874-F442-44F5-B1FF-7700D81FB1DA}">
      <dgm:prSet/>
      <dgm:spPr/>
      <dgm:t>
        <a:bodyPr/>
        <a:lstStyle/>
        <a:p>
          <a:endParaRPr lang="en-IL"/>
        </a:p>
      </dgm:t>
    </dgm:pt>
    <dgm:pt modelId="{FDD5E355-2190-47A8-993C-7A8952025510}" type="sibTrans" cxnId="{6AFDB874-F442-44F5-B1FF-7700D81FB1DA}">
      <dgm:prSet/>
      <dgm:spPr/>
      <dgm:t>
        <a:bodyPr/>
        <a:lstStyle/>
        <a:p>
          <a:endParaRPr lang="en-IL"/>
        </a:p>
      </dgm:t>
    </dgm:pt>
    <dgm:pt modelId="{F3D043CD-7494-41DC-A794-774C664DB6E0}" type="pres">
      <dgm:prSet presAssocID="{D02DC28C-FDD0-4D1D-82E1-5D245C6A732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F103A3-3558-47AB-AFF8-6F98F5FC2C87}" type="pres">
      <dgm:prSet presAssocID="{B2E685BA-31AE-437F-99BF-2325DEF5BFD3}" presName="vertOne" presStyleCnt="0"/>
      <dgm:spPr/>
    </dgm:pt>
    <dgm:pt modelId="{0F7AC527-447A-492A-8312-E2F2DA0FB1DC}" type="pres">
      <dgm:prSet presAssocID="{B2E685BA-31AE-437F-99BF-2325DEF5BFD3}" presName="txOne" presStyleLbl="node0" presStyleIdx="0" presStyleCnt="5">
        <dgm:presLayoutVars>
          <dgm:chPref val="3"/>
        </dgm:presLayoutVars>
      </dgm:prSet>
      <dgm:spPr/>
    </dgm:pt>
    <dgm:pt modelId="{1D9CA41E-B4E5-4A80-83D1-2DFE6F96BB0B}" type="pres">
      <dgm:prSet presAssocID="{B2E685BA-31AE-437F-99BF-2325DEF5BFD3}" presName="horzOne" presStyleCnt="0"/>
      <dgm:spPr/>
    </dgm:pt>
    <dgm:pt modelId="{33605131-117F-4568-8E64-9BDA54BE04F7}" type="pres">
      <dgm:prSet presAssocID="{4C0DAEDC-55A3-496A-9465-6B3DD7C37A31}" presName="sibSpaceOne" presStyleCnt="0"/>
      <dgm:spPr/>
    </dgm:pt>
    <dgm:pt modelId="{1D990838-1485-44E0-8F70-C667835F5E4C}" type="pres">
      <dgm:prSet presAssocID="{06F91CFE-6816-43F5-8087-9C459C4B8652}" presName="vertOne" presStyleCnt="0"/>
      <dgm:spPr/>
    </dgm:pt>
    <dgm:pt modelId="{EE1CF205-AD91-49DE-A196-A792F0C55EA5}" type="pres">
      <dgm:prSet presAssocID="{06F91CFE-6816-43F5-8087-9C459C4B8652}" presName="txOne" presStyleLbl="node0" presStyleIdx="1" presStyleCnt="5">
        <dgm:presLayoutVars>
          <dgm:chPref val="3"/>
        </dgm:presLayoutVars>
      </dgm:prSet>
      <dgm:spPr/>
    </dgm:pt>
    <dgm:pt modelId="{7EAC5B11-A94F-475A-BABB-0BA1E6105DC6}" type="pres">
      <dgm:prSet presAssocID="{06F91CFE-6816-43F5-8087-9C459C4B8652}" presName="horzOne" presStyleCnt="0"/>
      <dgm:spPr/>
    </dgm:pt>
    <dgm:pt modelId="{4E59AFFE-E07E-4317-A4AD-912C85EA8615}" type="pres">
      <dgm:prSet presAssocID="{665C8431-01B8-4E34-BF51-778AA579FC1A}" presName="sibSpaceOne" presStyleCnt="0"/>
      <dgm:spPr/>
    </dgm:pt>
    <dgm:pt modelId="{A4CC3FC1-18A6-477F-A656-87B41856CCA7}" type="pres">
      <dgm:prSet presAssocID="{7FFA7AA0-121D-4F85-A32E-784C1EFA8901}" presName="vertOne" presStyleCnt="0"/>
      <dgm:spPr/>
    </dgm:pt>
    <dgm:pt modelId="{64BA779B-D851-4B06-AEE2-11A2BEFB5256}" type="pres">
      <dgm:prSet presAssocID="{7FFA7AA0-121D-4F85-A32E-784C1EFA8901}" presName="txOne" presStyleLbl="node0" presStyleIdx="2" presStyleCnt="5">
        <dgm:presLayoutVars>
          <dgm:chPref val="3"/>
        </dgm:presLayoutVars>
      </dgm:prSet>
      <dgm:spPr/>
    </dgm:pt>
    <dgm:pt modelId="{6965CA69-3760-481F-8CD4-8B5A5DFAACF0}" type="pres">
      <dgm:prSet presAssocID="{7FFA7AA0-121D-4F85-A32E-784C1EFA8901}" presName="horzOne" presStyleCnt="0"/>
      <dgm:spPr/>
    </dgm:pt>
    <dgm:pt modelId="{4804D56D-7A3D-4BB4-8859-382809C29448}" type="pres">
      <dgm:prSet presAssocID="{8BC849CF-7971-4507-B7D0-76D5E2D58E1C}" presName="sibSpaceOne" presStyleCnt="0"/>
      <dgm:spPr/>
    </dgm:pt>
    <dgm:pt modelId="{CDD893EF-0A23-4B72-99CD-E5D3DC78A28D}" type="pres">
      <dgm:prSet presAssocID="{89FE80E5-F33C-49F2-8C61-C2D1F4DD8D9B}" presName="vertOne" presStyleCnt="0"/>
      <dgm:spPr/>
    </dgm:pt>
    <dgm:pt modelId="{C3DFB0D9-1DF5-4F06-B540-E30BC5F220C7}" type="pres">
      <dgm:prSet presAssocID="{89FE80E5-F33C-49F2-8C61-C2D1F4DD8D9B}" presName="txOne" presStyleLbl="node0" presStyleIdx="3" presStyleCnt="5">
        <dgm:presLayoutVars>
          <dgm:chPref val="3"/>
        </dgm:presLayoutVars>
      </dgm:prSet>
      <dgm:spPr/>
    </dgm:pt>
    <dgm:pt modelId="{FCE55181-CEB6-4637-9C72-8443B2C68568}" type="pres">
      <dgm:prSet presAssocID="{89FE80E5-F33C-49F2-8C61-C2D1F4DD8D9B}" presName="horzOne" presStyleCnt="0"/>
      <dgm:spPr/>
    </dgm:pt>
    <dgm:pt modelId="{9B2A4C4E-BC39-4AB3-9548-FBFA156CDD09}" type="pres">
      <dgm:prSet presAssocID="{B1C15D6D-8F46-46A6-8A84-3A99DDA97079}" presName="sibSpaceOne" presStyleCnt="0"/>
      <dgm:spPr/>
    </dgm:pt>
    <dgm:pt modelId="{648B286D-61FA-4574-BC60-8542A9AC6F75}" type="pres">
      <dgm:prSet presAssocID="{8AB233CA-3D4E-4B19-AA28-A1397B53D113}" presName="vertOne" presStyleCnt="0"/>
      <dgm:spPr/>
    </dgm:pt>
    <dgm:pt modelId="{886B2429-B88F-4C4C-9A18-7565FA9DBA39}" type="pres">
      <dgm:prSet presAssocID="{8AB233CA-3D4E-4B19-AA28-A1397B53D113}" presName="txOne" presStyleLbl="node0" presStyleIdx="4" presStyleCnt="5">
        <dgm:presLayoutVars>
          <dgm:chPref val="3"/>
        </dgm:presLayoutVars>
      </dgm:prSet>
      <dgm:spPr/>
    </dgm:pt>
    <dgm:pt modelId="{E49230BD-735E-439F-B91E-AE3DF2D3EA4D}" type="pres">
      <dgm:prSet presAssocID="{8AB233CA-3D4E-4B19-AA28-A1397B53D113}" presName="horzOne" presStyleCnt="0"/>
      <dgm:spPr/>
    </dgm:pt>
  </dgm:ptLst>
  <dgm:cxnLst>
    <dgm:cxn modelId="{C72EF061-9310-44F1-B516-CEFAF6CFA043}" type="presOf" srcId="{06F91CFE-6816-43F5-8087-9C459C4B8652}" destId="{EE1CF205-AD91-49DE-A196-A792F0C55EA5}" srcOrd="0" destOrd="0" presId="urn:microsoft.com/office/officeart/2005/8/layout/hierarchy4"/>
    <dgm:cxn modelId="{6AFDB874-F442-44F5-B1FF-7700D81FB1DA}" srcId="{D02DC28C-FDD0-4D1D-82E1-5D245C6A732A}" destId="{8AB233CA-3D4E-4B19-AA28-A1397B53D113}" srcOrd="4" destOrd="0" parTransId="{3FC1682B-F2F6-4B49-B580-E893373CEEF7}" sibTransId="{FDD5E355-2190-47A8-993C-7A8952025510}"/>
    <dgm:cxn modelId="{E746C88B-FB78-4CDA-A187-AE9AD9DC976F}" type="presOf" srcId="{D02DC28C-FDD0-4D1D-82E1-5D245C6A732A}" destId="{F3D043CD-7494-41DC-A794-774C664DB6E0}" srcOrd="0" destOrd="0" presId="urn:microsoft.com/office/officeart/2005/8/layout/hierarchy4"/>
    <dgm:cxn modelId="{9559369A-4FFF-4262-8904-BB30A8C275C7}" type="presOf" srcId="{89FE80E5-F33C-49F2-8C61-C2D1F4DD8D9B}" destId="{C3DFB0D9-1DF5-4F06-B540-E30BC5F220C7}" srcOrd="0" destOrd="0" presId="urn:microsoft.com/office/officeart/2005/8/layout/hierarchy4"/>
    <dgm:cxn modelId="{4BBD489D-31D4-4CCF-A4DE-6E5566675E0C}" srcId="{D02DC28C-FDD0-4D1D-82E1-5D245C6A732A}" destId="{B2E685BA-31AE-437F-99BF-2325DEF5BFD3}" srcOrd="0" destOrd="0" parTransId="{9AA7934F-B12F-4895-8099-B932DA829D81}" sibTransId="{4C0DAEDC-55A3-496A-9465-6B3DD7C37A31}"/>
    <dgm:cxn modelId="{19DAB8B9-0B51-494D-A2AE-047ADCD51577}" srcId="{D02DC28C-FDD0-4D1D-82E1-5D245C6A732A}" destId="{7FFA7AA0-121D-4F85-A32E-784C1EFA8901}" srcOrd="2" destOrd="0" parTransId="{767ECD6D-3740-4EFB-A58B-178BC3F3A529}" sibTransId="{8BC849CF-7971-4507-B7D0-76D5E2D58E1C}"/>
    <dgm:cxn modelId="{025C38C5-AC9A-47DB-A590-B8CAC6BC0C0D}" type="presOf" srcId="{7FFA7AA0-121D-4F85-A32E-784C1EFA8901}" destId="{64BA779B-D851-4B06-AEE2-11A2BEFB5256}" srcOrd="0" destOrd="0" presId="urn:microsoft.com/office/officeart/2005/8/layout/hierarchy4"/>
    <dgm:cxn modelId="{359B60CB-0681-4349-A14B-2F57361A5C34}" type="presOf" srcId="{B2E685BA-31AE-437F-99BF-2325DEF5BFD3}" destId="{0F7AC527-447A-492A-8312-E2F2DA0FB1DC}" srcOrd="0" destOrd="0" presId="urn:microsoft.com/office/officeart/2005/8/layout/hierarchy4"/>
    <dgm:cxn modelId="{C20660CD-26E6-4C8F-8079-5783149D9DB2}" srcId="{D02DC28C-FDD0-4D1D-82E1-5D245C6A732A}" destId="{06F91CFE-6816-43F5-8087-9C459C4B8652}" srcOrd="1" destOrd="0" parTransId="{9D3F27B9-5ABE-46F0-AD57-F1958AE7A1B8}" sibTransId="{665C8431-01B8-4E34-BF51-778AA579FC1A}"/>
    <dgm:cxn modelId="{6ACB15CE-94AF-4430-AF2C-5221C81EB597}" type="presOf" srcId="{8AB233CA-3D4E-4B19-AA28-A1397B53D113}" destId="{886B2429-B88F-4C4C-9A18-7565FA9DBA39}" srcOrd="0" destOrd="0" presId="urn:microsoft.com/office/officeart/2005/8/layout/hierarchy4"/>
    <dgm:cxn modelId="{969758F7-1165-4905-8500-5ED3DD306F9C}" srcId="{D02DC28C-FDD0-4D1D-82E1-5D245C6A732A}" destId="{89FE80E5-F33C-49F2-8C61-C2D1F4DD8D9B}" srcOrd="3" destOrd="0" parTransId="{C246843D-EE7A-4D22-A37F-3E727438B8B6}" sibTransId="{B1C15D6D-8F46-46A6-8A84-3A99DDA97079}"/>
    <dgm:cxn modelId="{4A2369F1-D937-41BA-A7E3-CF3DFFFD9EF9}" type="presParOf" srcId="{F3D043CD-7494-41DC-A794-774C664DB6E0}" destId="{40F103A3-3558-47AB-AFF8-6F98F5FC2C87}" srcOrd="0" destOrd="0" presId="urn:microsoft.com/office/officeart/2005/8/layout/hierarchy4"/>
    <dgm:cxn modelId="{A5F135B5-6AE7-499E-9C09-B5A9E7F5E8CF}" type="presParOf" srcId="{40F103A3-3558-47AB-AFF8-6F98F5FC2C87}" destId="{0F7AC527-447A-492A-8312-E2F2DA0FB1DC}" srcOrd="0" destOrd="0" presId="urn:microsoft.com/office/officeart/2005/8/layout/hierarchy4"/>
    <dgm:cxn modelId="{39527F55-2F62-4C54-A0BC-3F97AF9EB00A}" type="presParOf" srcId="{40F103A3-3558-47AB-AFF8-6F98F5FC2C87}" destId="{1D9CA41E-B4E5-4A80-83D1-2DFE6F96BB0B}" srcOrd="1" destOrd="0" presId="urn:microsoft.com/office/officeart/2005/8/layout/hierarchy4"/>
    <dgm:cxn modelId="{E8CABD0E-21E9-40FE-9289-1F73B640C336}" type="presParOf" srcId="{F3D043CD-7494-41DC-A794-774C664DB6E0}" destId="{33605131-117F-4568-8E64-9BDA54BE04F7}" srcOrd="1" destOrd="0" presId="urn:microsoft.com/office/officeart/2005/8/layout/hierarchy4"/>
    <dgm:cxn modelId="{D43E5058-9258-4D36-A78D-8583272B1C35}" type="presParOf" srcId="{F3D043CD-7494-41DC-A794-774C664DB6E0}" destId="{1D990838-1485-44E0-8F70-C667835F5E4C}" srcOrd="2" destOrd="0" presId="urn:microsoft.com/office/officeart/2005/8/layout/hierarchy4"/>
    <dgm:cxn modelId="{3CCBA614-76AA-45A7-838C-4C1E68BB271A}" type="presParOf" srcId="{1D990838-1485-44E0-8F70-C667835F5E4C}" destId="{EE1CF205-AD91-49DE-A196-A792F0C55EA5}" srcOrd="0" destOrd="0" presId="urn:microsoft.com/office/officeart/2005/8/layout/hierarchy4"/>
    <dgm:cxn modelId="{B90A2EB0-F3C1-433A-8B41-0E732D79F3B6}" type="presParOf" srcId="{1D990838-1485-44E0-8F70-C667835F5E4C}" destId="{7EAC5B11-A94F-475A-BABB-0BA1E6105DC6}" srcOrd="1" destOrd="0" presId="urn:microsoft.com/office/officeart/2005/8/layout/hierarchy4"/>
    <dgm:cxn modelId="{015492AB-FD10-41C1-A061-EC6F0E2F2969}" type="presParOf" srcId="{F3D043CD-7494-41DC-A794-774C664DB6E0}" destId="{4E59AFFE-E07E-4317-A4AD-912C85EA8615}" srcOrd="3" destOrd="0" presId="urn:microsoft.com/office/officeart/2005/8/layout/hierarchy4"/>
    <dgm:cxn modelId="{82D221E8-BE76-46D8-A8B3-B7BBD5AC996B}" type="presParOf" srcId="{F3D043CD-7494-41DC-A794-774C664DB6E0}" destId="{A4CC3FC1-18A6-477F-A656-87B41856CCA7}" srcOrd="4" destOrd="0" presId="urn:microsoft.com/office/officeart/2005/8/layout/hierarchy4"/>
    <dgm:cxn modelId="{33B62C32-2603-4178-8F1E-B6C82AD1FF56}" type="presParOf" srcId="{A4CC3FC1-18A6-477F-A656-87B41856CCA7}" destId="{64BA779B-D851-4B06-AEE2-11A2BEFB5256}" srcOrd="0" destOrd="0" presId="urn:microsoft.com/office/officeart/2005/8/layout/hierarchy4"/>
    <dgm:cxn modelId="{B6B4DA23-BA16-471F-AAEF-2DE655F02FDE}" type="presParOf" srcId="{A4CC3FC1-18A6-477F-A656-87B41856CCA7}" destId="{6965CA69-3760-481F-8CD4-8B5A5DFAACF0}" srcOrd="1" destOrd="0" presId="urn:microsoft.com/office/officeart/2005/8/layout/hierarchy4"/>
    <dgm:cxn modelId="{FF6C5FF4-F234-44C3-A87C-9CA09BC17024}" type="presParOf" srcId="{F3D043CD-7494-41DC-A794-774C664DB6E0}" destId="{4804D56D-7A3D-4BB4-8859-382809C29448}" srcOrd="5" destOrd="0" presId="urn:microsoft.com/office/officeart/2005/8/layout/hierarchy4"/>
    <dgm:cxn modelId="{A70E34A2-8037-4EE1-A3F4-781428CC37C3}" type="presParOf" srcId="{F3D043CD-7494-41DC-A794-774C664DB6E0}" destId="{CDD893EF-0A23-4B72-99CD-E5D3DC78A28D}" srcOrd="6" destOrd="0" presId="urn:microsoft.com/office/officeart/2005/8/layout/hierarchy4"/>
    <dgm:cxn modelId="{AD51E650-7E7B-4B89-BDF2-819A70C0704E}" type="presParOf" srcId="{CDD893EF-0A23-4B72-99CD-E5D3DC78A28D}" destId="{C3DFB0D9-1DF5-4F06-B540-E30BC5F220C7}" srcOrd="0" destOrd="0" presId="urn:microsoft.com/office/officeart/2005/8/layout/hierarchy4"/>
    <dgm:cxn modelId="{5D0029E5-74B7-4585-8C62-73BEEFDC654B}" type="presParOf" srcId="{CDD893EF-0A23-4B72-99CD-E5D3DC78A28D}" destId="{FCE55181-CEB6-4637-9C72-8443B2C68568}" srcOrd="1" destOrd="0" presId="urn:microsoft.com/office/officeart/2005/8/layout/hierarchy4"/>
    <dgm:cxn modelId="{5F94C999-857D-447F-A0B2-48CF10047590}" type="presParOf" srcId="{F3D043CD-7494-41DC-A794-774C664DB6E0}" destId="{9B2A4C4E-BC39-4AB3-9548-FBFA156CDD09}" srcOrd="7" destOrd="0" presId="urn:microsoft.com/office/officeart/2005/8/layout/hierarchy4"/>
    <dgm:cxn modelId="{8744949B-F768-4D28-80E0-D2C0B972E88B}" type="presParOf" srcId="{F3D043CD-7494-41DC-A794-774C664DB6E0}" destId="{648B286D-61FA-4574-BC60-8542A9AC6F75}" srcOrd="8" destOrd="0" presId="urn:microsoft.com/office/officeart/2005/8/layout/hierarchy4"/>
    <dgm:cxn modelId="{6AB3D6BC-5AD5-4E25-B432-0C530D76FFB9}" type="presParOf" srcId="{648B286D-61FA-4574-BC60-8542A9AC6F75}" destId="{886B2429-B88F-4C4C-9A18-7565FA9DBA39}" srcOrd="0" destOrd="0" presId="urn:microsoft.com/office/officeart/2005/8/layout/hierarchy4"/>
    <dgm:cxn modelId="{B0A286A1-DDAC-40DC-9C32-55312523DBA2}" type="presParOf" srcId="{648B286D-61FA-4574-BC60-8542A9AC6F75}" destId="{E49230BD-735E-439F-B91E-AE3DF2D3EA4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903D62-8B9D-408E-AA13-A92CAE5711B4}" type="doc">
      <dgm:prSet loTypeId="urn:microsoft.com/office/officeart/2005/8/layout/lProcess2" loCatId="relationship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en-IL"/>
        </a:p>
      </dgm:t>
    </dgm:pt>
    <dgm:pt modelId="{F5C52971-7BE4-4281-87AC-7A6A5BC004CA}">
      <dgm:prSet/>
      <dgm:spPr/>
      <dgm:t>
        <a:bodyPr/>
        <a:lstStyle/>
        <a:p>
          <a:r>
            <a:rPr lang="en-US" dirty="0"/>
            <a:t>Hardware Setup</a:t>
          </a:r>
          <a:endParaRPr lang="en-IL" dirty="0"/>
        </a:p>
      </dgm:t>
    </dgm:pt>
    <dgm:pt modelId="{91320120-7AD7-4CC0-8FD6-220DE6E0F0E9}" type="parTrans" cxnId="{07A889C3-3C9C-46D9-8BD4-5020C206FBEA}">
      <dgm:prSet/>
      <dgm:spPr/>
      <dgm:t>
        <a:bodyPr/>
        <a:lstStyle/>
        <a:p>
          <a:endParaRPr lang="en-IL"/>
        </a:p>
      </dgm:t>
    </dgm:pt>
    <dgm:pt modelId="{8DDDC864-E20A-40F3-BD51-C68F17C4EA71}" type="sibTrans" cxnId="{07A889C3-3C9C-46D9-8BD4-5020C206FBEA}">
      <dgm:prSet/>
      <dgm:spPr/>
      <dgm:t>
        <a:bodyPr/>
        <a:lstStyle/>
        <a:p>
          <a:endParaRPr lang="en-IL"/>
        </a:p>
      </dgm:t>
    </dgm:pt>
    <dgm:pt modelId="{C915D65C-B9D6-49B6-B235-3CFA5C3E6C70}">
      <dgm:prSet/>
      <dgm:spPr/>
      <dgm:t>
        <a:bodyPr/>
        <a:lstStyle/>
        <a:p>
          <a:r>
            <a:rPr lang="en-US" dirty="0"/>
            <a:t>12 vertical strips - Each strip contains 118 WS2812B LEDs</a:t>
          </a:r>
          <a:endParaRPr lang="en-IL" dirty="0"/>
        </a:p>
      </dgm:t>
    </dgm:pt>
    <dgm:pt modelId="{91363E6B-824A-45DE-80D3-AA29230F2B94}" type="parTrans" cxnId="{D91C9BA3-4003-433F-9B8E-68F35A4A0A37}">
      <dgm:prSet/>
      <dgm:spPr/>
      <dgm:t>
        <a:bodyPr/>
        <a:lstStyle/>
        <a:p>
          <a:endParaRPr lang="en-IL"/>
        </a:p>
      </dgm:t>
    </dgm:pt>
    <dgm:pt modelId="{7E4723B3-3E97-4189-89AC-7297E68987B2}" type="sibTrans" cxnId="{D91C9BA3-4003-433F-9B8E-68F35A4A0A37}">
      <dgm:prSet/>
      <dgm:spPr/>
      <dgm:t>
        <a:bodyPr/>
        <a:lstStyle/>
        <a:p>
          <a:endParaRPr lang="en-IL"/>
        </a:p>
      </dgm:t>
    </dgm:pt>
    <dgm:pt modelId="{21098352-7F1F-472C-B855-55CC3E347141}">
      <dgm:prSet/>
      <dgm:spPr/>
      <dgm:t>
        <a:bodyPr/>
        <a:lstStyle/>
        <a:p>
          <a:r>
            <a:rPr lang="en-US"/>
            <a:t>Installed and wired into a grid layout (12 columns × 118 rows)</a:t>
          </a:r>
          <a:endParaRPr lang="en-IL"/>
        </a:p>
      </dgm:t>
    </dgm:pt>
    <dgm:pt modelId="{152BA45A-8557-4D90-A373-C6F802B87C13}" type="parTrans" cxnId="{A818C58A-2BFF-4055-8A2D-22A8D14932DB}">
      <dgm:prSet/>
      <dgm:spPr/>
      <dgm:t>
        <a:bodyPr/>
        <a:lstStyle/>
        <a:p>
          <a:endParaRPr lang="en-IL"/>
        </a:p>
      </dgm:t>
    </dgm:pt>
    <dgm:pt modelId="{9313B567-7FF5-40BE-8388-8F08F3446EFE}" type="sibTrans" cxnId="{A818C58A-2BFF-4055-8A2D-22A8D14932DB}">
      <dgm:prSet/>
      <dgm:spPr/>
      <dgm:t>
        <a:bodyPr/>
        <a:lstStyle/>
        <a:p>
          <a:endParaRPr lang="en-IL"/>
        </a:p>
      </dgm:t>
    </dgm:pt>
    <dgm:pt modelId="{F014D702-0BE6-4605-9A07-032FE12ECF07}">
      <dgm:prSet/>
      <dgm:spPr/>
      <dgm:t>
        <a:bodyPr/>
        <a:lstStyle/>
        <a:p>
          <a:r>
            <a:rPr lang="en-US"/>
            <a:t>Powered through a custom wiring system for current distribution</a:t>
          </a:r>
          <a:endParaRPr lang="en-IL"/>
        </a:p>
      </dgm:t>
    </dgm:pt>
    <dgm:pt modelId="{06F750F2-98C3-4E88-B120-F313BD1E0D5D}" type="parTrans" cxnId="{B56EECE9-F174-4D17-BC57-FB3D48C04E04}">
      <dgm:prSet/>
      <dgm:spPr/>
      <dgm:t>
        <a:bodyPr/>
        <a:lstStyle/>
        <a:p>
          <a:endParaRPr lang="en-IL"/>
        </a:p>
      </dgm:t>
    </dgm:pt>
    <dgm:pt modelId="{19F861E0-9989-4FE2-B80C-ADAF83DCA641}" type="sibTrans" cxnId="{B56EECE9-F174-4D17-BC57-FB3D48C04E04}">
      <dgm:prSet/>
      <dgm:spPr/>
      <dgm:t>
        <a:bodyPr/>
        <a:lstStyle/>
        <a:p>
          <a:endParaRPr lang="en-IL"/>
        </a:p>
      </dgm:t>
    </dgm:pt>
    <dgm:pt modelId="{58CF325C-CF56-45A6-919F-BEF55DE433F8}">
      <dgm:prSet/>
      <dgm:spPr/>
      <dgm:t>
        <a:bodyPr/>
        <a:lstStyle/>
        <a:p>
          <a:r>
            <a:rPr lang="en-US"/>
            <a:t>Controlled by an Arduino UNO</a:t>
          </a:r>
          <a:endParaRPr lang="en-IL"/>
        </a:p>
      </dgm:t>
    </dgm:pt>
    <dgm:pt modelId="{67D1ED37-8402-4CC2-BEC5-29CFAC0DAF54}" type="parTrans" cxnId="{5B946AFE-FCDA-4E47-B317-C9157AFE8222}">
      <dgm:prSet/>
      <dgm:spPr/>
      <dgm:t>
        <a:bodyPr/>
        <a:lstStyle/>
        <a:p>
          <a:endParaRPr lang="en-IL"/>
        </a:p>
      </dgm:t>
    </dgm:pt>
    <dgm:pt modelId="{8A98402D-B11E-428C-AD3F-DDB5D626161F}" type="sibTrans" cxnId="{5B946AFE-FCDA-4E47-B317-C9157AFE8222}">
      <dgm:prSet/>
      <dgm:spPr/>
      <dgm:t>
        <a:bodyPr/>
        <a:lstStyle/>
        <a:p>
          <a:endParaRPr lang="en-IL"/>
        </a:p>
      </dgm:t>
    </dgm:pt>
    <dgm:pt modelId="{C613B8F9-C56F-420E-BA1D-D33DAA62E904}">
      <dgm:prSet/>
      <dgm:spPr/>
      <dgm:t>
        <a:bodyPr/>
        <a:lstStyle/>
        <a:p>
          <a:r>
            <a:rPr lang="en-US" dirty="0"/>
            <a:t>Functionality Implemented</a:t>
          </a:r>
          <a:endParaRPr lang="en-IL" dirty="0"/>
        </a:p>
      </dgm:t>
    </dgm:pt>
    <dgm:pt modelId="{D5EAE90E-1D7F-45FD-8912-54CA8A66BA4D}" type="parTrans" cxnId="{60D0FC89-B9AA-4DFC-A64B-7CB08C94C44F}">
      <dgm:prSet/>
      <dgm:spPr/>
      <dgm:t>
        <a:bodyPr/>
        <a:lstStyle/>
        <a:p>
          <a:endParaRPr lang="en-IL"/>
        </a:p>
      </dgm:t>
    </dgm:pt>
    <dgm:pt modelId="{2EE6E141-5171-4A19-AD40-48C4E3B0BBD6}" type="sibTrans" cxnId="{60D0FC89-B9AA-4DFC-A64B-7CB08C94C44F}">
      <dgm:prSet/>
      <dgm:spPr/>
      <dgm:t>
        <a:bodyPr/>
        <a:lstStyle/>
        <a:p>
          <a:endParaRPr lang="en-IL"/>
        </a:p>
      </dgm:t>
    </dgm:pt>
    <dgm:pt modelId="{4949C25E-C4D8-48D2-9136-B060D44DA59C}">
      <dgm:prSet/>
      <dgm:spPr/>
      <dgm:t>
        <a:bodyPr/>
        <a:lstStyle/>
        <a:p>
          <a:r>
            <a:rPr lang="en-US" dirty="0"/>
            <a:t>Grid indexing system using (row, col) coordinates</a:t>
          </a:r>
          <a:endParaRPr lang="en-IL" dirty="0"/>
        </a:p>
      </dgm:t>
    </dgm:pt>
    <dgm:pt modelId="{62CA7198-ADFA-4BB8-A494-E5740DD11ECB}" type="parTrans" cxnId="{1BCCB0AB-DDDD-4728-8B16-95A034DA11AF}">
      <dgm:prSet/>
      <dgm:spPr/>
      <dgm:t>
        <a:bodyPr/>
        <a:lstStyle/>
        <a:p>
          <a:endParaRPr lang="en-IL"/>
        </a:p>
      </dgm:t>
    </dgm:pt>
    <dgm:pt modelId="{C531F412-6632-453E-AFA4-2198414A80B8}" type="sibTrans" cxnId="{1BCCB0AB-DDDD-4728-8B16-95A034DA11AF}">
      <dgm:prSet/>
      <dgm:spPr/>
      <dgm:t>
        <a:bodyPr/>
        <a:lstStyle/>
        <a:p>
          <a:endParaRPr lang="en-IL"/>
        </a:p>
      </dgm:t>
    </dgm:pt>
    <dgm:pt modelId="{F0A9E2A3-4805-4F0B-870C-10AAF747C796}">
      <dgm:prSet/>
      <dgm:spPr/>
      <dgm:t>
        <a:bodyPr/>
        <a:lstStyle/>
        <a:p>
          <a:r>
            <a:rPr lang="en-US"/>
            <a:t>Multiple lighting patterns </a:t>
          </a:r>
          <a:endParaRPr lang="en-IL"/>
        </a:p>
      </dgm:t>
    </dgm:pt>
    <dgm:pt modelId="{51E1ADCF-539A-4609-BD53-26EB0CF4C427}" type="parTrans" cxnId="{E4F79DDA-FF6B-455A-B37E-EAE5673F88C2}">
      <dgm:prSet/>
      <dgm:spPr/>
      <dgm:t>
        <a:bodyPr/>
        <a:lstStyle/>
        <a:p>
          <a:endParaRPr lang="en-IL"/>
        </a:p>
      </dgm:t>
    </dgm:pt>
    <dgm:pt modelId="{613B0777-AC17-4718-BF74-E4B0F3FB25C3}" type="sibTrans" cxnId="{E4F79DDA-FF6B-455A-B37E-EAE5673F88C2}">
      <dgm:prSet/>
      <dgm:spPr/>
      <dgm:t>
        <a:bodyPr/>
        <a:lstStyle/>
        <a:p>
          <a:endParaRPr lang="en-IL"/>
        </a:p>
      </dgm:t>
    </dgm:pt>
    <dgm:pt modelId="{C36595FB-B944-4F91-98BE-462F99D13B62}">
      <dgm:prSet/>
      <dgm:spPr/>
      <dgm:t>
        <a:bodyPr/>
        <a:lstStyle/>
        <a:p>
          <a:r>
            <a:rPr lang="en-US"/>
            <a:t>Adjustable brightness and delay control between lighting events</a:t>
          </a:r>
          <a:endParaRPr lang="en-IL"/>
        </a:p>
      </dgm:t>
    </dgm:pt>
    <dgm:pt modelId="{881671EB-DEDA-4F07-9AEE-96A387E807D6}" type="parTrans" cxnId="{650FFFF7-342B-47E1-BAAC-0A5BBAE02FDE}">
      <dgm:prSet/>
      <dgm:spPr/>
      <dgm:t>
        <a:bodyPr/>
        <a:lstStyle/>
        <a:p>
          <a:endParaRPr lang="en-IL"/>
        </a:p>
      </dgm:t>
    </dgm:pt>
    <dgm:pt modelId="{E1A15B91-3D8B-4A10-9EB5-75DA3533352E}" type="sibTrans" cxnId="{650FFFF7-342B-47E1-BAAC-0A5BBAE02FDE}">
      <dgm:prSet/>
      <dgm:spPr/>
      <dgm:t>
        <a:bodyPr/>
        <a:lstStyle/>
        <a:p>
          <a:endParaRPr lang="en-IL"/>
        </a:p>
      </dgm:t>
    </dgm:pt>
    <dgm:pt modelId="{8C8DECBE-3766-48B7-89FD-9701A063BFFF}">
      <dgm:prSet/>
      <dgm:spPr/>
      <dgm:t>
        <a:bodyPr/>
        <a:lstStyle/>
        <a:p>
          <a:r>
            <a:rPr lang="en-US"/>
            <a:t>Code structured to support future Bonsai integration</a:t>
          </a:r>
          <a:endParaRPr lang="en-IL"/>
        </a:p>
      </dgm:t>
    </dgm:pt>
    <dgm:pt modelId="{0E6908A3-3DDF-4999-A181-8B995026C64C}" type="parTrans" cxnId="{FE7FC721-296A-4258-9897-C373ED126008}">
      <dgm:prSet/>
      <dgm:spPr/>
      <dgm:t>
        <a:bodyPr/>
        <a:lstStyle/>
        <a:p>
          <a:endParaRPr lang="en-IL"/>
        </a:p>
      </dgm:t>
    </dgm:pt>
    <dgm:pt modelId="{2171945C-96B5-417C-A385-D6B131B680DD}" type="sibTrans" cxnId="{FE7FC721-296A-4258-9897-C373ED126008}">
      <dgm:prSet/>
      <dgm:spPr/>
      <dgm:t>
        <a:bodyPr/>
        <a:lstStyle/>
        <a:p>
          <a:endParaRPr lang="en-IL"/>
        </a:p>
      </dgm:t>
    </dgm:pt>
    <dgm:pt modelId="{F959B592-36BB-4370-808A-C85982BC4C71}" type="pres">
      <dgm:prSet presAssocID="{DC903D62-8B9D-408E-AA13-A92CAE5711B4}" presName="theList" presStyleCnt="0">
        <dgm:presLayoutVars>
          <dgm:dir/>
          <dgm:animLvl val="lvl"/>
          <dgm:resizeHandles val="exact"/>
        </dgm:presLayoutVars>
      </dgm:prSet>
      <dgm:spPr/>
    </dgm:pt>
    <dgm:pt modelId="{43FD9832-A1CD-4623-AAD9-7F819A2D408C}" type="pres">
      <dgm:prSet presAssocID="{F5C52971-7BE4-4281-87AC-7A6A5BC004CA}" presName="compNode" presStyleCnt="0"/>
      <dgm:spPr/>
    </dgm:pt>
    <dgm:pt modelId="{816CC236-D85D-402C-8946-15F8D3C36C2B}" type="pres">
      <dgm:prSet presAssocID="{F5C52971-7BE4-4281-87AC-7A6A5BC004CA}" presName="aNode" presStyleLbl="bgShp" presStyleIdx="0" presStyleCnt="2"/>
      <dgm:spPr/>
    </dgm:pt>
    <dgm:pt modelId="{58D36780-1AB9-4F94-9D9A-DE96E57B3C5C}" type="pres">
      <dgm:prSet presAssocID="{F5C52971-7BE4-4281-87AC-7A6A5BC004CA}" presName="textNode" presStyleLbl="bgShp" presStyleIdx="0" presStyleCnt="2"/>
      <dgm:spPr/>
    </dgm:pt>
    <dgm:pt modelId="{496A4072-DEE1-4206-AD3E-8D4BAB1CB21F}" type="pres">
      <dgm:prSet presAssocID="{F5C52971-7BE4-4281-87AC-7A6A5BC004CA}" presName="compChildNode" presStyleCnt="0"/>
      <dgm:spPr/>
    </dgm:pt>
    <dgm:pt modelId="{766D61A6-8D2D-4952-98FF-4F8FED3A169E}" type="pres">
      <dgm:prSet presAssocID="{F5C52971-7BE4-4281-87AC-7A6A5BC004CA}" presName="theInnerList" presStyleCnt="0"/>
      <dgm:spPr/>
    </dgm:pt>
    <dgm:pt modelId="{BDC34EB8-A979-4744-8CEC-B9C16A49A4CC}" type="pres">
      <dgm:prSet presAssocID="{C915D65C-B9D6-49B6-B235-3CFA5C3E6C70}" presName="childNode" presStyleLbl="node1" presStyleIdx="0" presStyleCnt="8">
        <dgm:presLayoutVars>
          <dgm:bulletEnabled val="1"/>
        </dgm:presLayoutVars>
      </dgm:prSet>
      <dgm:spPr/>
    </dgm:pt>
    <dgm:pt modelId="{529EDD3D-EC0C-4C01-B507-50143D2FC9AA}" type="pres">
      <dgm:prSet presAssocID="{C915D65C-B9D6-49B6-B235-3CFA5C3E6C70}" presName="aSpace2" presStyleCnt="0"/>
      <dgm:spPr/>
    </dgm:pt>
    <dgm:pt modelId="{E2FAEB79-E3EE-4169-A24C-607B2CEF7199}" type="pres">
      <dgm:prSet presAssocID="{21098352-7F1F-472C-B855-55CC3E347141}" presName="childNode" presStyleLbl="node1" presStyleIdx="1" presStyleCnt="8">
        <dgm:presLayoutVars>
          <dgm:bulletEnabled val="1"/>
        </dgm:presLayoutVars>
      </dgm:prSet>
      <dgm:spPr/>
    </dgm:pt>
    <dgm:pt modelId="{D5EC5B5F-4BD5-4B53-B0DE-E1BE3F4E7482}" type="pres">
      <dgm:prSet presAssocID="{21098352-7F1F-472C-B855-55CC3E347141}" presName="aSpace2" presStyleCnt="0"/>
      <dgm:spPr/>
    </dgm:pt>
    <dgm:pt modelId="{C3FE2270-DDA6-46E2-945C-D63C2FBE8E74}" type="pres">
      <dgm:prSet presAssocID="{F014D702-0BE6-4605-9A07-032FE12ECF07}" presName="childNode" presStyleLbl="node1" presStyleIdx="2" presStyleCnt="8">
        <dgm:presLayoutVars>
          <dgm:bulletEnabled val="1"/>
        </dgm:presLayoutVars>
      </dgm:prSet>
      <dgm:spPr/>
    </dgm:pt>
    <dgm:pt modelId="{19393C6D-A348-4ACB-934F-E5D28E6E789A}" type="pres">
      <dgm:prSet presAssocID="{F014D702-0BE6-4605-9A07-032FE12ECF07}" presName="aSpace2" presStyleCnt="0"/>
      <dgm:spPr/>
    </dgm:pt>
    <dgm:pt modelId="{56A21C9D-04B7-4192-BD8B-ADDF7F2B8EDA}" type="pres">
      <dgm:prSet presAssocID="{58CF325C-CF56-45A6-919F-BEF55DE433F8}" presName="childNode" presStyleLbl="node1" presStyleIdx="3" presStyleCnt="8">
        <dgm:presLayoutVars>
          <dgm:bulletEnabled val="1"/>
        </dgm:presLayoutVars>
      </dgm:prSet>
      <dgm:spPr/>
    </dgm:pt>
    <dgm:pt modelId="{E98DB485-3896-46BD-9BF6-1F6EEF2EBE9B}" type="pres">
      <dgm:prSet presAssocID="{F5C52971-7BE4-4281-87AC-7A6A5BC004CA}" presName="aSpace" presStyleCnt="0"/>
      <dgm:spPr/>
    </dgm:pt>
    <dgm:pt modelId="{677CBACE-21DC-4DA2-9263-6AED79254206}" type="pres">
      <dgm:prSet presAssocID="{C613B8F9-C56F-420E-BA1D-D33DAA62E904}" presName="compNode" presStyleCnt="0"/>
      <dgm:spPr/>
    </dgm:pt>
    <dgm:pt modelId="{319BF195-FD0E-4EFE-8FAA-CA2D593B3A20}" type="pres">
      <dgm:prSet presAssocID="{C613B8F9-C56F-420E-BA1D-D33DAA62E904}" presName="aNode" presStyleLbl="bgShp" presStyleIdx="1" presStyleCnt="2" custLinFactNeighborX="-424"/>
      <dgm:spPr/>
    </dgm:pt>
    <dgm:pt modelId="{30C3A04D-535C-4523-B22D-CCDC537F92D8}" type="pres">
      <dgm:prSet presAssocID="{C613B8F9-C56F-420E-BA1D-D33DAA62E904}" presName="textNode" presStyleLbl="bgShp" presStyleIdx="1" presStyleCnt="2"/>
      <dgm:spPr/>
    </dgm:pt>
    <dgm:pt modelId="{AA1139D3-2BAD-4DF6-8E46-4B47981CEB2F}" type="pres">
      <dgm:prSet presAssocID="{C613B8F9-C56F-420E-BA1D-D33DAA62E904}" presName="compChildNode" presStyleCnt="0"/>
      <dgm:spPr/>
    </dgm:pt>
    <dgm:pt modelId="{B5A17635-68C6-4A4D-97FF-B127738F3B1C}" type="pres">
      <dgm:prSet presAssocID="{C613B8F9-C56F-420E-BA1D-D33DAA62E904}" presName="theInnerList" presStyleCnt="0"/>
      <dgm:spPr/>
    </dgm:pt>
    <dgm:pt modelId="{B5A6E88F-0CF1-4410-A4BA-79B8AE40B75F}" type="pres">
      <dgm:prSet presAssocID="{4949C25E-C4D8-48D2-9136-B060D44DA59C}" presName="childNode" presStyleLbl="node1" presStyleIdx="4" presStyleCnt="8">
        <dgm:presLayoutVars>
          <dgm:bulletEnabled val="1"/>
        </dgm:presLayoutVars>
      </dgm:prSet>
      <dgm:spPr/>
    </dgm:pt>
    <dgm:pt modelId="{41B2CF5B-EECE-4EB3-A412-85229F7D9FCB}" type="pres">
      <dgm:prSet presAssocID="{4949C25E-C4D8-48D2-9136-B060D44DA59C}" presName="aSpace2" presStyleCnt="0"/>
      <dgm:spPr/>
    </dgm:pt>
    <dgm:pt modelId="{7BD78DCA-BBAF-4796-B5D8-99968523B5B3}" type="pres">
      <dgm:prSet presAssocID="{F0A9E2A3-4805-4F0B-870C-10AAF747C796}" presName="childNode" presStyleLbl="node1" presStyleIdx="5" presStyleCnt="8">
        <dgm:presLayoutVars>
          <dgm:bulletEnabled val="1"/>
        </dgm:presLayoutVars>
      </dgm:prSet>
      <dgm:spPr/>
    </dgm:pt>
    <dgm:pt modelId="{BF799668-0FB3-4E7E-8534-D0ADEF8760B8}" type="pres">
      <dgm:prSet presAssocID="{F0A9E2A3-4805-4F0B-870C-10AAF747C796}" presName="aSpace2" presStyleCnt="0"/>
      <dgm:spPr/>
    </dgm:pt>
    <dgm:pt modelId="{908CDD21-2802-483C-BF9C-B95923B81732}" type="pres">
      <dgm:prSet presAssocID="{C36595FB-B944-4F91-98BE-462F99D13B62}" presName="childNode" presStyleLbl="node1" presStyleIdx="6" presStyleCnt="8">
        <dgm:presLayoutVars>
          <dgm:bulletEnabled val="1"/>
        </dgm:presLayoutVars>
      </dgm:prSet>
      <dgm:spPr/>
    </dgm:pt>
    <dgm:pt modelId="{1BC1B38A-72E4-4715-96A1-C35404259334}" type="pres">
      <dgm:prSet presAssocID="{C36595FB-B944-4F91-98BE-462F99D13B62}" presName="aSpace2" presStyleCnt="0"/>
      <dgm:spPr/>
    </dgm:pt>
    <dgm:pt modelId="{0F28DA79-C14C-49A9-8596-CD9AC0CB9842}" type="pres">
      <dgm:prSet presAssocID="{8C8DECBE-3766-48B7-89FD-9701A063BFFF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9E2E5D1A-B98A-483C-9775-7DF2720A4E3D}" type="presOf" srcId="{21098352-7F1F-472C-B855-55CC3E347141}" destId="{E2FAEB79-E3EE-4169-A24C-607B2CEF7199}" srcOrd="0" destOrd="0" presId="urn:microsoft.com/office/officeart/2005/8/layout/lProcess2"/>
    <dgm:cxn modelId="{6EFA5C1F-C635-4044-BE66-AF96CCCF0C5D}" type="presOf" srcId="{F0A9E2A3-4805-4F0B-870C-10AAF747C796}" destId="{7BD78DCA-BBAF-4796-B5D8-99968523B5B3}" srcOrd="0" destOrd="0" presId="urn:microsoft.com/office/officeart/2005/8/layout/lProcess2"/>
    <dgm:cxn modelId="{FE7FC721-296A-4258-9897-C373ED126008}" srcId="{C613B8F9-C56F-420E-BA1D-D33DAA62E904}" destId="{8C8DECBE-3766-48B7-89FD-9701A063BFFF}" srcOrd="3" destOrd="0" parTransId="{0E6908A3-3DDF-4999-A181-8B995026C64C}" sibTransId="{2171945C-96B5-417C-A385-D6B131B680DD}"/>
    <dgm:cxn modelId="{8C52286B-8529-4487-B9AA-59424A7FCBC8}" type="presOf" srcId="{C915D65C-B9D6-49B6-B235-3CFA5C3E6C70}" destId="{BDC34EB8-A979-4744-8CEC-B9C16A49A4CC}" srcOrd="0" destOrd="0" presId="urn:microsoft.com/office/officeart/2005/8/layout/lProcess2"/>
    <dgm:cxn modelId="{AD3B3A4E-BD1E-4AA1-B9EB-5D4CAE512F41}" type="presOf" srcId="{DC903D62-8B9D-408E-AA13-A92CAE5711B4}" destId="{F959B592-36BB-4370-808A-C85982BC4C71}" srcOrd="0" destOrd="0" presId="urn:microsoft.com/office/officeart/2005/8/layout/lProcess2"/>
    <dgm:cxn modelId="{3F6D3051-A0A0-4FE1-A343-F72E88F7BAF4}" type="presOf" srcId="{F5C52971-7BE4-4281-87AC-7A6A5BC004CA}" destId="{816CC236-D85D-402C-8946-15F8D3C36C2B}" srcOrd="0" destOrd="0" presId="urn:microsoft.com/office/officeart/2005/8/layout/lProcess2"/>
    <dgm:cxn modelId="{0F15F155-EFDC-4881-BED5-899DC1DA2C80}" type="presOf" srcId="{F5C52971-7BE4-4281-87AC-7A6A5BC004CA}" destId="{58D36780-1AB9-4F94-9D9A-DE96E57B3C5C}" srcOrd="1" destOrd="0" presId="urn:microsoft.com/office/officeart/2005/8/layout/lProcess2"/>
    <dgm:cxn modelId="{60D0FC89-B9AA-4DFC-A64B-7CB08C94C44F}" srcId="{DC903D62-8B9D-408E-AA13-A92CAE5711B4}" destId="{C613B8F9-C56F-420E-BA1D-D33DAA62E904}" srcOrd="1" destOrd="0" parTransId="{D5EAE90E-1D7F-45FD-8912-54CA8A66BA4D}" sibTransId="{2EE6E141-5171-4A19-AD40-48C4E3B0BBD6}"/>
    <dgm:cxn modelId="{A818C58A-2BFF-4055-8A2D-22A8D14932DB}" srcId="{F5C52971-7BE4-4281-87AC-7A6A5BC004CA}" destId="{21098352-7F1F-472C-B855-55CC3E347141}" srcOrd="1" destOrd="0" parTransId="{152BA45A-8557-4D90-A373-C6F802B87C13}" sibTransId="{9313B567-7FF5-40BE-8388-8F08F3446EFE}"/>
    <dgm:cxn modelId="{D91C9BA3-4003-433F-9B8E-68F35A4A0A37}" srcId="{F5C52971-7BE4-4281-87AC-7A6A5BC004CA}" destId="{C915D65C-B9D6-49B6-B235-3CFA5C3E6C70}" srcOrd="0" destOrd="0" parTransId="{91363E6B-824A-45DE-80D3-AA29230F2B94}" sibTransId="{7E4723B3-3E97-4189-89AC-7297E68987B2}"/>
    <dgm:cxn modelId="{1BCCB0AB-DDDD-4728-8B16-95A034DA11AF}" srcId="{C613B8F9-C56F-420E-BA1D-D33DAA62E904}" destId="{4949C25E-C4D8-48D2-9136-B060D44DA59C}" srcOrd="0" destOrd="0" parTransId="{62CA7198-ADFA-4BB8-A494-E5740DD11ECB}" sibTransId="{C531F412-6632-453E-AFA4-2198414A80B8}"/>
    <dgm:cxn modelId="{8D2ED0B4-E0FF-4457-82E3-0F2CCAB448E8}" type="presOf" srcId="{C613B8F9-C56F-420E-BA1D-D33DAA62E904}" destId="{30C3A04D-535C-4523-B22D-CCDC537F92D8}" srcOrd="1" destOrd="0" presId="urn:microsoft.com/office/officeart/2005/8/layout/lProcess2"/>
    <dgm:cxn modelId="{642DC6B5-F163-472B-9E7B-63AC29C3DFFC}" type="presOf" srcId="{58CF325C-CF56-45A6-919F-BEF55DE433F8}" destId="{56A21C9D-04B7-4192-BD8B-ADDF7F2B8EDA}" srcOrd="0" destOrd="0" presId="urn:microsoft.com/office/officeart/2005/8/layout/lProcess2"/>
    <dgm:cxn modelId="{AE07DAC0-7343-431A-A83C-9E31E7B2D316}" type="presOf" srcId="{C613B8F9-C56F-420E-BA1D-D33DAA62E904}" destId="{319BF195-FD0E-4EFE-8FAA-CA2D593B3A20}" srcOrd="0" destOrd="0" presId="urn:microsoft.com/office/officeart/2005/8/layout/lProcess2"/>
    <dgm:cxn modelId="{07A889C3-3C9C-46D9-8BD4-5020C206FBEA}" srcId="{DC903D62-8B9D-408E-AA13-A92CAE5711B4}" destId="{F5C52971-7BE4-4281-87AC-7A6A5BC004CA}" srcOrd="0" destOrd="0" parTransId="{91320120-7AD7-4CC0-8FD6-220DE6E0F0E9}" sibTransId="{8DDDC864-E20A-40F3-BD51-C68F17C4EA71}"/>
    <dgm:cxn modelId="{7E4E11CC-E5FB-4909-9125-AAA00C8D4F0C}" type="presOf" srcId="{4949C25E-C4D8-48D2-9136-B060D44DA59C}" destId="{B5A6E88F-0CF1-4410-A4BA-79B8AE40B75F}" srcOrd="0" destOrd="0" presId="urn:microsoft.com/office/officeart/2005/8/layout/lProcess2"/>
    <dgm:cxn modelId="{E4F79DDA-FF6B-455A-B37E-EAE5673F88C2}" srcId="{C613B8F9-C56F-420E-BA1D-D33DAA62E904}" destId="{F0A9E2A3-4805-4F0B-870C-10AAF747C796}" srcOrd="1" destOrd="0" parTransId="{51E1ADCF-539A-4609-BD53-26EB0CF4C427}" sibTransId="{613B0777-AC17-4718-BF74-E4B0F3FB25C3}"/>
    <dgm:cxn modelId="{B56EECE9-F174-4D17-BC57-FB3D48C04E04}" srcId="{F5C52971-7BE4-4281-87AC-7A6A5BC004CA}" destId="{F014D702-0BE6-4605-9A07-032FE12ECF07}" srcOrd="2" destOrd="0" parTransId="{06F750F2-98C3-4E88-B120-F313BD1E0D5D}" sibTransId="{19F861E0-9989-4FE2-B80C-ADAF83DCA641}"/>
    <dgm:cxn modelId="{675258EA-4CBF-4465-8221-EC569FA4C0A0}" type="presOf" srcId="{F014D702-0BE6-4605-9A07-032FE12ECF07}" destId="{C3FE2270-DDA6-46E2-945C-D63C2FBE8E74}" srcOrd="0" destOrd="0" presId="urn:microsoft.com/office/officeart/2005/8/layout/lProcess2"/>
    <dgm:cxn modelId="{A56189EA-5972-4358-B08F-0158D5BD758C}" type="presOf" srcId="{C36595FB-B944-4F91-98BE-462F99D13B62}" destId="{908CDD21-2802-483C-BF9C-B95923B81732}" srcOrd="0" destOrd="0" presId="urn:microsoft.com/office/officeart/2005/8/layout/lProcess2"/>
    <dgm:cxn modelId="{650FFFF7-342B-47E1-BAAC-0A5BBAE02FDE}" srcId="{C613B8F9-C56F-420E-BA1D-D33DAA62E904}" destId="{C36595FB-B944-4F91-98BE-462F99D13B62}" srcOrd="2" destOrd="0" parTransId="{881671EB-DEDA-4F07-9AEE-96A387E807D6}" sibTransId="{E1A15B91-3D8B-4A10-9EB5-75DA3533352E}"/>
    <dgm:cxn modelId="{DA3E62FE-6CAB-4F94-B9FC-6360B7002F5D}" type="presOf" srcId="{8C8DECBE-3766-48B7-89FD-9701A063BFFF}" destId="{0F28DA79-C14C-49A9-8596-CD9AC0CB9842}" srcOrd="0" destOrd="0" presId="urn:microsoft.com/office/officeart/2005/8/layout/lProcess2"/>
    <dgm:cxn modelId="{5B946AFE-FCDA-4E47-B317-C9157AFE8222}" srcId="{F5C52971-7BE4-4281-87AC-7A6A5BC004CA}" destId="{58CF325C-CF56-45A6-919F-BEF55DE433F8}" srcOrd="3" destOrd="0" parTransId="{67D1ED37-8402-4CC2-BEC5-29CFAC0DAF54}" sibTransId="{8A98402D-B11E-428C-AD3F-DDB5D626161F}"/>
    <dgm:cxn modelId="{653024A1-9041-4CD2-8695-153B68BE3167}" type="presParOf" srcId="{F959B592-36BB-4370-808A-C85982BC4C71}" destId="{43FD9832-A1CD-4623-AAD9-7F819A2D408C}" srcOrd="0" destOrd="0" presId="urn:microsoft.com/office/officeart/2005/8/layout/lProcess2"/>
    <dgm:cxn modelId="{4AA363DC-A847-4D98-909E-2B3A924306D1}" type="presParOf" srcId="{43FD9832-A1CD-4623-AAD9-7F819A2D408C}" destId="{816CC236-D85D-402C-8946-15F8D3C36C2B}" srcOrd="0" destOrd="0" presId="urn:microsoft.com/office/officeart/2005/8/layout/lProcess2"/>
    <dgm:cxn modelId="{E77F364D-928A-418C-BA00-58D30819C06F}" type="presParOf" srcId="{43FD9832-A1CD-4623-AAD9-7F819A2D408C}" destId="{58D36780-1AB9-4F94-9D9A-DE96E57B3C5C}" srcOrd="1" destOrd="0" presId="urn:microsoft.com/office/officeart/2005/8/layout/lProcess2"/>
    <dgm:cxn modelId="{AB989608-5CE2-436B-A58A-CDAAEBA1D86F}" type="presParOf" srcId="{43FD9832-A1CD-4623-AAD9-7F819A2D408C}" destId="{496A4072-DEE1-4206-AD3E-8D4BAB1CB21F}" srcOrd="2" destOrd="0" presId="urn:microsoft.com/office/officeart/2005/8/layout/lProcess2"/>
    <dgm:cxn modelId="{3D73FAE5-FD7B-4B31-960E-49959D88CC4E}" type="presParOf" srcId="{496A4072-DEE1-4206-AD3E-8D4BAB1CB21F}" destId="{766D61A6-8D2D-4952-98FF-4F8FED3A169E}" srcOrd="0" destOrd="0" presId="urn:microsoft.com/office/officeart/2005/8/layout/lProcess2"/>
    <dgm:cxn modelId="{D7EC388E-746A-403C-937F-04A48F4DE3A1}" type="presParOf" srcId="{766D61A6-8D2D-4952-98FF-4F8FED3A169E}" destId="{BDC34EB8-A979-4744-8CEC-B9C16A49A4CC}" srcOrd="0" destOrd="0" presId="urn:microsoft.com/office/officeart/2005/8/layout/lProcess2"/>
    <dgm:cxn modelId="{CA9CC3B8-8036-422F-9D19-D8E765EEBC9C}" type="presParOf" srcId="{766D61A6-8D2D-4952-98FF-4F8FED3A169E}" destId="{529EDD3D-EC0C-4C01-B507-50143D2FC9AA}" srcOrd="1" destOrd="0" presId="urn:microsoft.com/office/officeart/2005/8/layout/lProcess2"/>
    <dgm:cxn modelId="{F8E66859-5A19-4AB8-AAB6-B52ADFD40961}" type="presParOf" srcId="{766D61A6-8D2D-4952-98FF-4F8FED3A169E}" destId="{E2FAEB79-E3EE-4169-A24C-607B2CEF7199}" srcOrd="2" destOrd="0" presId="urn:microsoft.com/office/officeart/2005/8/layout/lProcess2"/>
    <dgm:cxn modelId="{D48CF649-7618-4522-86C6-9E13ADED15A5}" type="presParOf" srcId="{766D61A6-8D2D-4952-98FF-4F8FED3A169E}" destId="{D5EC5B5F-4BD5-4B53-B0DE-E1BE3F4E7482}" srcOrd="3" destOrd="0" presId="urn:microsoft.com/office/officeart/2005/8/layout/lProcess2"/>
    <dgm:cxn modelId="{72E4A598-1384-4BBD-9B3C-BB47704F8DC1}" type="presParOf" srcId="{766D61A6-8D2D-4952-98FF-4F8FED3A169E}" destId="{C3FE2270-DDA6-46E2-945C-D63C2FBE8E74}" srcOrd="4" destOrd="0" presId="urn:microsoft.com/office/officeart/2005/8/layout/lProcess2"/>
    <dgm:cxn modelId="{F4A59D66-D67C-4EA4-87FF-05B44A638ABA}" type="presParOf" srcId="{766D61A6-8D2D-4952-98FF-4F8FED3A169E}" destId="{19393C6D-A348-4ACB-934F-E5D28E6E789A}" srcOrd="5" destOrd="0" presId="urn:microsoft.com/office/officeart/2005/8/layout/lProcess2"/>
    <dgm:cxn modelId="{DB00365D-EDB4-458C-A2FA-8A012AA219AF}" type="presParOf" srcId="{766D61A6-8D2D-4952-98FF-4F8FED3A169E}" destId="{56A21C9D-04B7-4192-BD8B-ADDF7F2B8EDA}" srcOrd="6" destOrd="0" presId="urn:microsoft.com/office/officeart/2005/8/layout/lProcess2"/>
    <dgm:cxn modelId="{0D1F0641-B335-45DA-8892-7A3DA58C455B}" type="presParOf" srcId="{F959B592-36BB-4370-808A-C85982BC4C71}" destId="{E98DB485-3896-46BD-9BF6-1F6EEF2EBE9B}" srcOrd="1" destOrd="0" presId="urn:microsoft.com/office/officeart/2005/8/layout/lProcess2"/>
    <dgm:cxn modelId="{DFCC30E8-7DE9-46BA-B33F-3D8E03FEC7EA}" type="presParOf" srcId="{F959B592-36BB-4370-808A-C85982BC4C71}" destId="{677CBACE-21DC-4DA2-9263-6AED79254206}" srcOrd="2" destOrd="0" presId="urn:microsoft.com/office/officeart/2005/8/layout/lProcess2"/>
    <dgm:cxn modelId="{D35315E8-B6E8-458F-A0AF-67E686C9751C}" type="presParOf" srcId="{677CBACE-21DC-4DA2-9263-6AED79254206}" destId="{319BF195-FD0E-4EFE-8FAA-CA2D593B3A20}" srcOrd="0" destOrd="0" presId="urn:microsoft.com/office/officeart/2005/8/layout/lProcess2"/>
    <dgm:cxn modelId="{F5E5B843-A9BA-4DC2-A7E8-F45F373CCC48}" type="presParOf" srcId="{677CBACE-21DC-4DA2-9263-6AED79254206}" destId="{30C3A04D-535C-4523-B22D-CCDC537F92D8}" srcOrd="1" destOrd="0" presId="urn:microsoft.com/office/officeart/2005/8/layout/lProcess2"/>
    <dgm:cxn modelId="{14C5E0BB-593D-4401-AB4C-9A40A8782ED0}" type="presParOf" srcId="{677CBACE-21DC-4DA2-9263-6AED79254206}" destId="{AA1139D3-2BAD-4DF6-8E46-4B47981CEB2F}" srcOrd="2" destOrd="0" presId="urn:microsoft.com/office/officeart/2005/8/layout/lProcess2"/>
    <dgm:cxn modelId="{46B3E50F-80D8-40DA-AF13-776BD7B81A9F}" type="presParOf" srcId="{AA1139D3-2BAD-4DF6-8E46-4B47981CEB2F}" destId="{B5A17635-68C6-4A4D-97FF-B127738F3B1C}" srcOrd="0" destOrd="0" presId="urn:microsoft.com/office/officeart/2005/8/layout/lProcess2"/>
    <dgm:cxn modelId="{1BA02C57-EE04-4A32-84CB-2E279A01A6F4}" type="presParOf" srcId="{B5A17635-68C6-4A4D-97FF-B127738F3B1C}" destId="{B5A6E88F-0CF1-4410-A4BA-79B8AE40B75F}" srcOrd="0" destOrd="0" presId="urn:microsoft.com/office/officeart/2005/8/layout/lProcess2"/>
    <dgm:cxn modelId="{52FC5979-2221-4494-B789-D31A1CAA2616}" type="presParOf" srcId="{B5A17635-68C6-4A4D-97FF-B127738F3B1C}" destId="{41B2CF5B-EECE-4EB3-A412-85229F7D9FCB}" srcOrd="1" destOrd="0" presId="urn:microsoft.com/office/officeart/2005/8/layout/lProcess2"/>
    <dgm:cxn modelId="{5B0808AD-57C9-4F95-9AD1-8BC5DBC9A7B6}" type="presParOf" srcId="{B5A17635-68C6-4A4D-97FF-B127738F3B1C}" destId="{7BD78DCA-BBAF-4796-B5D8-99968523B5B3}" srcOrd="2" destOrd="0" presId="urn:microsoft.com/office/officeart/2005/8/layout/lProcess2"/>
    <dgm:cxn modelId="{2D470770-F509-405F-B090-926696DCA831}" type="presParOf" srcId="{B5A17635-68C6-4A4D-97FF-B127738F3B1C}" destId="{BF799668-0FB3-4E7E-8534-D0ADEF8760B8}" srcOrd="3" destOrd="0" presId="urn:microsoft.com/office/officeart/2005/8/layout/lProcess2"/>
    <dgm:cxn modelId="{88B5FB19-0A74-4B98-8F5E-7FB749A55859}" type="presParOf" srcId="{B5A17635-68C6-4A4D-97FF-B127738F3B1C}" destId="{908CDD21-2802-483C-BF9C-B95923B81732}" srcOrd="4" destOrd="0" presId="urn:microsoft.com/office/officeart/2005/8/layout/lProcess2"/>
    <dgm:cxn modelId="{A98F6ED7-F116-4B70-B2A5-C797F877D05E}" type="presParOf" srcId="{B5A17635-68C6-4A4D-97FF-B127738F3B1C}" destId="{1BC1B38A-72E4-4715-96A1-C35404259334}" srcOrd="5" destOrd="0" presId="urn:microsoft.com/office/officeart/2005/8/layout/lProcess2"/>
    <dgm:cxn modelId="{7E26E0AA-47A8-44C4-A811-E86B7B498446}" type="presParOf" srcId="{B5A17635-68C6-4A4D-97FF-B127738F3B1C}" destId="{0F28DA79-C14C-49A9-8596-CD9AC0CB9842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4C6092-EE2C-49C6-BC3B-65DAE72BE431}" type="doc">
      <dgm:prSet loTypeId="urn:microsoft.com/office/officeart/2005/8/layout/lProcess3" loCatId="process" qsTypeId="urn:microsoft.com/office/officeart/2005/8/quickstyle/3d4" qsCatId="3D" csTypeId="urn:microsoft.com/office/officeart/2005/8/colors/accent1_3" csCatId="accent1" phldr="1"/>
      <dgm:spPr/>
      <dgm:t>
        <a:bodyPr/>
        <a:lstStyle/>
        <a:p>
          <a:endParaRPr lang="en-IL"/>
        </a:p>
      </dgm:t>
    </dgm:pt>
    <dgm:pt modelId="{C707EF4C-2533-4F0F-A3FF-5FF3E000A023}">
      <dgm:prSet custT="1"/>
      <dgm:spPr/>
      <dgm:t>
        <a:bodyPr/>
        <a:lstStyle/>
        <a:p>
          <a:r>
            <a:rPr lang="en-US" sz="1800" b="1" dirty="0"/>
            <a:t>Power &amp; Brightness</a:t>
          </a:r>
          <a:endParaRPr lang="en-IL" sz="1800" dirty="0"/>
        </a:p>
      </dgm:t>
    </dgm:pt>
    <dgm:pt modelId="{A7695AFA-2EA6-47EC-BA1C-6962D1024D68}" type="parTrans" cxnId="{8759C4DC-E8FC-4CA1-B09F-6BE020954660}">
      <dgm:prSet/>
      <dgm:spPr/>
      <dgm:t>
        <a:bodyPr/>
        <a:lstStyle/>
        <a:p>
          <a:endParaRPr lang="en-IL"/>
        </a:p>
      </dgm:t>
    </dgm:pt>
    <dgm:pt modelId="{A96A1104-95DB-4512-AAFD-3D8C4231D7BE}" type="sibTrans" cxnId="{8759C4DC-E8FC-4CA1-B09F-6BE020954660}">
      <dgm:prSet/>
      <dgm:spPr/>
      <dgm:t>
        <a:bodyPr/>
        <a:lstStyle/>
        <a:p>
          <a:endParaRPr lang="en-IL"/>
        </a:p>
      </dgm:t>
    </dgm:pt>
    <dgm:pt modelId="{995FB16C-A5B1-4E8E-971E-54EEBC7945BA}">
      <dgm:prSet custT="1"/>
      <dgm:spPr/>
      <dgm:t>
        <a:bodyPr/>
        <a:lstStyle/>
        <a:p>
          <a:r>
            <a:rPr lang="en-US" sz="1600" b="0" dirty="0"/>
            <a:t>Full brightness leads to inconsistent color output (yellowing)</a:t>
          </a:r>
          <a:endParaRPr lang="en-IL" sz="1600" b="0" dirty="0"/>
        </a:p>
      </dgm:t>
    </dgm:pt>
    <dgm:pt modelId="{3E471151-8695-437E-986D-CA9257F05F6A}" type="parTrans" cxnId="{925A8D07-1690-424E-B479-ACFC8DBB1013}">
      <dgm:prSet/>
      <dgm:spPr/>
      <dgm:t>
        <a:bodyPr/>
        <a:lstStyle/>
        <a:p>
          <a:endParaRPr lang="en-IL"/>
        </a:p>
      </dgm:t>
    </dgm:pt>
    <dgm:pt modelId="{745623B8-943D-4E26-A92A-F76FDB6B110C}" type="sibTrans" cxnId="{925A8D07-1690-424E-B479-ACFC8DBB1013}">
      <dgm:prSet/>
      <dgm:spPr/>
      <dgm:t>
        <a:bodyPr/>
        <a:lstStyle/>
        <a:p>
          <a:endParaRPr lang="en-IL"/>
        </a:p>
      </dgm:t>
    </dgm:pt>
    <dgm:pt modelId="{5C828C1E-A233-4B4D-A961-1855EA4C03E5}">
      <dgm:prSet custT="1"/>
      <dgm:spPr/>
      <dgm:t>
        <a:bodyPr/>
        <a:lstStyle/>
        <a:p>
          <a:r>
            <a:rPr lang="en-US" sz="1600" dirty="0"/>
            <a:t>System runs reliably only at moderate</a:t>
          </a:r>
          <a:r>
            <a:rPr lang="en-US" sz="1600" b="1" dirty="0"/>
            <a:t> brightness</a:t>
          </a:r>
          <a:endParaRPr lang="en-IL" sz="1600" b="0" dirty="0"/>
        </a:p>
      </dgm:t>
    </dgm:pt>
    <dgm:pt modelId="{65EA243A-E7E9-4F7F-ADA6-3A22FC183967}" type="parTrans" cxnId="{D8276CAC-23FE-44D8-B3EB-4EB60B242921}">
      <dgm:prSet/>
      <dgm:spPr/>
      <dgm:t>
        <a:bodyPr/>
        <a:lstStyle/>
        <a:p>
          <a:endParaRPr lang="en-IL"/>
        </a:p>
      </dgm:t>
    </dgm:pt>
    <dgm:pt modelId="{A47C626F-5391-45E4-8314-693D8B40ACD5}" type="sibTrans" cxnId="{D8276CAC-23FE-44D8-B3EB-4EB60B242921}">
      <dgm:prSet/>
      <dgm:spPr/>
      <dgm:t>
        <a:bodyPr/>
        <a:lstStyle/>
        <a:p>
          <a:endParaRPr lang="en-IL"/>
        </a:p>
      </dgm:t>
    </dgm:pt>
    <dgm:pt modelId="{3C49FCEF-2396-4FF7-90AB-89C544F7EDF0}">
      <dgm:prSet custT="1"/>
      <dgm:spPr/>
      <dgm:t>
        <a:bodyPr/>
        <a:lstStyle/>
        <a:p>
          <a:r>
            <a:rPr lang="en-US" sz="1800" b="1" dirty="0"/>
            <a:t>Performance Issues</a:t>
          </a:r>
          <a:endParaRPr lang="en-IL" sz="1800" dirty="0"/>
        </a:p>
      </dgm:t>
    </dgm:pt>
    <dgm:pt modelId="{AC80DD27-76E3-4B0B-8DC8-21E937A9A1C8}" type="parTrans" cxnId="{5C091E7B-0D8C-45A7-ABF2-C011045CD9A7}">
      <dgm:prSet/>
      <dgm:spPr/>
      <dgm:t>
        <a:bodyPr/>
        <a:lstStyle/>
        <a:p>
          <a:endParaRPr lang="en-IL"/>
        </a:p>
      </dgm:t>
    </dgm:pt>
    <dgm:pt modelId="{BF1F0DE3-4FAF-4EB8-8444-55F2687FA598}" type="sibTrans" cxnId="{5C091E7B-0D8C-45A7-ABF2-C011045CD9A7}">
      <dgm:prSet/>
      <dgm:spPr/>
      <dgm:t>
        <a:bodyPr/>
        <a:lstStyle/>
        <a:p>
          <a:endParaRPr lang="en-IL"/>
        </a:p>
      </dgm:t>
    </dgm:pt>
    <dgm:pt modelId="{FDE63A1B-2400-447A-A54C-2C21D276E0EC}">
      <dgm:prSet custT="1"/>
      <dgm:spPr/>
      <dgm:t>
        <a:bodyPr/>
        <a:lstStyle/>
        <a:p>
          <a:r>
            <a:rPr lang="en-US" sz="1600" dirty="0"/>
            <a:t>Some patterns are slower than desired for simulating realistic predator approach</a:t>
          </a:r>
        </a:p>
      </dgm:t>
    </dgm:pt>
    <dgm:pt modelId="{E06BF40F-16BE-4EB5-93AD-F4E0A55F3C16}" type="parTrans" cxnId="{2E304036-7327-495F-B46B-E01BA32029CB}">
      <dgm:prSet/>
      <dgm:spPr/>
      <dgm:t>
        <a:bodyPr/>
        <a:lstStyle/>
        <a:p>
          <a:endParaRPr lang="en-IL"/>
        </a:p>
      </dgm:t>
    </dgm:pt>
    <dgm:pt modelId="{1F341A21-0A32-4872-AD1E-01AF3FA1A40A}" type="sibTrans" cxnId="{2E304036-7327-495F-B46B-E01BA32029CB}">
      <dgm:prSet/>
      <dgm:spPr/>
      <dgm:t>
        <a:bodyPr/>
        <a:lstStyle/>
        <a:p>
          <a:endParaRPr lang="en-IL"/>
        </a:p>
      </dgm:t>
    </dgm:pt>
    <dgm:pt modelId="{10EB4F4D-8482-4E56-BF53-4DF6CD440043}">
      <dgm:prSet custT="1"/>
      <dgm:spPr/>
      <dgm:t>
        <a:bodyPr/>
        <a:lstStyle/>
        <a:p>
          <a:r>
            <a:rPr lang="en-US" sz="1800" b="1"/>
            <a:t>Visibility Problems</a:t>
          </a:r>
          <a:endParaRPr lang="en-IL" sz="1800"/>
        </a:p>
      </dgm:t>
    </dgm:pt>
    <dgm:pt modelId="{1478FDED-4E47-4828-9DCF-D11E5E96885F}" type="parTrans" cxnId="{EE74913E-8E01-4789-84FE-5D8ABDB9CA96}">
      <dgm:prSet/>
      <dgm:spPr/>
      <dgm:t>
        <a:bodyPr/>
        <a:lstStyle/>
        <a:p>
          <a:endParaRPr lang="en-IL"/>
        </a:p>
      </dgm:t>
    </dgm:pt>
    <dgm:pt modelId="{AB18C0CA-14E5-48EF-B4C5-0F10461B428F}" type="sibTrans" cxnId="{EE74913E-8E01-4789-84FE-5D8ABDB9CA96}">
      <dgm:prSet/>
      <dgm:spPr/>
      <dgm:t>
        <a:bodyPr/>
        <a:lstStyle/>
        <a:p>
          <a:endParaRPr lang="en-IL"/>
        </a:p>
      </dgm:t>
    </dgm:pt>
    <dgm:pt modelId="{558CA335-67C0-411F-BCD2-D3A416A6BF42}">
      <dgm:prSet custT="1"/>
      <dgm:spPr/>
      <dgm:t>
        <a:bodyPr/>
        <a:lstStyle/>
        <a:p>
          <a:r>
            <a:rPr lang="en-US" sz="1600" dirty="0"/>
            <a:t>Patterns are </a:t>
          </a:r>
          <a:r>
            <a:rPr lang="en-US" sz="1600" b="1" dirty="0"/>
            <a:t>not clearly visible inside the tank</a:t>
          </a:r>
          <a:endParaRPr lang="en-IL" sz="1600" dirty="0"/>
        </a:p>
      </dgm:t>
    </dgm:pt>
    <dgm:pt modelId="{16748D41-6490-495F-9ECA-EA4549F3C771}" type="parTrans" cxnId="{522BFE34-9684-4FEE-8D80-EEB2E301FB6E}">
      <dgm:prSet/>
      <dgm:spPr/>
      <dgm:t>
        <a:bodyPr/>
        <a:lstStyle/>
        <a:p>
          <a:endParaRPr lang="en-IL"/>
        </a:p>
      </dgm:t>
    </dgm:pt>
    <dgm:pt modelId="{117A6740-DA9F-430E-B61B-721B52245FA7}" type="sibTrans" cxnId="{522BFE34-9684-4FEE-8D80-EEB2E301FB6E}">
      <dgm:prSet/>
      <dgm:spPr/>
      <dgm:t>
        <a:bodyPr/>
        <a:lstStyle/>
        <a:p>
          <a:endParaRPr lang="en-IL"/>
        </a:p>
      </dgm:t>
    </dgm:pt>
    <dgm:pt modelId="{66A12D51-CEFE-482F-860F-C9AE7DEB2203}">
      <dgm:prSet custT="1"/>
      <dgm:spPr/>
      <dgm:t>
        <a:bodyPr/>
        <a:lstStyle/>
        <a:p>
          <a:r>
            <a:rPr lang="en-US" sz="1600" dirty="0"/>
            <a:t>Possibly due to LED distance from glass or low light intensity</a:t>
          </a:r>
          <a:endParaRPr lang="en-IL" sz="1600" dirty="0"/>
        </a:p>
      </dgm:t>
    </dgm:pt>
    <dgm:pt modelId="{583FDBE9-30FC-4143-B94A-B4830A890CA8}" type="parTrans" cxnId="{F0934F21-B0B5-4F39-9DE5-179DDB8FC9F7}">
      <dgm:prSet/>
      <dgm:spPr/>
      <dgm:t>
        <a:bodyPr/>
        <a:lstStyle/>
        <a:p>
          <a:endParaRPr lang="en-IL"/>
        </a:p>
      </dgm:t>
    </dgm:pt>
    <dgm:pt modelId="{961057A7-3866-4477-A6BB-37A8BD876978}" type="sibTrans" cxnId="{F0934F21-B0B5-4F39-9DE5-179DDB8FC9F7}">
      <dgm:prSet/>
      <dgm:spPr/>
      <dgm:t>
        <a:bodyPr/>
        <a:lstStyle/>
        <a:p>
          <a:endParaRPr lang="en-IL"/>
        </a:p>
      </dgm:t>
    </dgm:pt>
    <dgm:pt modelId="{5A931E36-3AC6-434F-A79F-ED8AD0D9E812}">
      <dgm:prSet custT="1"/>
      <dgm:spPr/>
      <dgm:t>
        <a:bodyPr/>
        <a:lstStyle/>
        <a:p>
          <a:r>
            <a:rPr lang="en-US" sz="1800" b="1"/>
            <a:t>System Integration</a:t>
          </a:r>
          <a:endParaRPr lang="en-IL" sz="1800"/>
        </a:p>
      </dgm:t>
    </dgm:pt>
    <dgm:pt modelId="{5A200134-1A39-4066-8BFD-10C35C390220}" type="parTrans" cxnId="{2D166435-30F8-4A50-BDB1-FE154AC53C41}">
      <dgm:prSet/>
      <dgm:spPr/>
      <dgm:t>
        <a:bodyPr/>
        <a:lstStyle/>
        <a:p>
          <a:endParaRPr lang="en-IL"/>
        </a:p>
      </dgm:t>
    </dgm:pt>
    <dgm:pt modelId="{C07F7701-4AE2-448C-AE66-53D807F8AFDF}" type="sibTrans" cxnId="{2D166435-30F8-4A50-BDB1-FE154AC53C41}">
      <dgm:prSet/>
      <dgm:spPr/>
      <dgm:t>
        <a:bodyPr/>
        <a:lstStyle/>
        <a:p>
          <a:endParaRPr lang="en-IL"/>
        </a:p>
      </dgm:t>
    </dgm:pt>
    <dgm:pt modelId="{68AFDD53-1263-4835-8984-591D4F2A8ECF}">
      <dgm:prSet custT="1"/>
      <dgm:spPr/>
      <dgm:t>
        <a:bodyPr/>
        <a:lstStyle/>
        <a:p>
          <a:r>
            <a:rPr lang="en-US" sz="1600" dirty="0"/>
            <a:t>Bonsai-Arduino communication still in progress</a:t>
          </a:r>
        </a:p>
      </dgm:t>
    </dgm:pt>
    <dgm:pt modelId="{16013296-1BE6-4201-8F8D-7E05687470D8}" type="parTrans" cxnId="{F8CABB82-68E1-403B-9ADB-995D46A1AD1E}">
      <dgm:prSet/>
      <dgm:spPr/>
      <dgm:t>
        <a:bodyPr/>
        <a:lstStyle/>
        <a:p>
          <a:endParaRPr lang="en-IL"/>
        </a:p>
      </dgm:t>
    </dgm:pt>
    <dgm:pt modelId="{E509FADE-BCF9-42DF-92A4-D4A07DB25143}" type="sibTrans" cxnId="{F8CABB82-68E1-403B-9ADB-995D46A1AD1E}">
      <dgm:prSet/>
      <dgm:spPr/>
      <dgm:t>
        <a:bodyPr/>
        <a:lstStyle/>
        <a:p>
          <a:endParaRPr lang="en-IL"/>
        </a:p>
      </dgm:t>
    </dgm:pt>
    <dgm:pt modelId="{FAF27D5C-0842-41EF-AB28-D760BB43420D}">
      <dgm:prSet custT="1"/>
      <dgm:spPr/>
      <dgm:t>
        <a:bodyPr/>
        <a:lstStyle/>
        <a:p>
          <a:r>
            <a:rPr lang="en-US" sz="1600" dirty="0"/>
            <a:t>Serial triggers and synchronization need to be finalized</a:t>
          </a:r>
          <a:endParaRPr lang="en-IL" sz="1600" dirty="0"/>
        </a:p>
      </dgm:t>
    </dgm:pt>
    <dgm:pt modelId="{8054AE21-1CD7-4F5F-9B86-B21FF897D559}" type="parTrans" cxnId="{7E0BF628-00F6-49C2-8732-945599C6706C}">
      <dgm:prSet/>
      <dgm:spPr/>
      <dgm:t>
        <a:bodyPr/>
        <a:lstStyle/>
        <a:p>
          <a:endParaRPr lang="en-IL"/>
        </a:p>
      </dgm:t>
    </dgm:pt>
    <dgm:pt modelId="{AD944962-B2C2-4A31-8961-ECF57D171F5B}" type="sibTrans" cxnId="{7E0BF628-00F6-49C2-8732-945599C6706C}">
      <dgm:prSet/>
      <dgm:spPr/>
      <dgm:t>
        <a:bodyPr/>
        <a:lstStyle/>
        <a:p>
          <a:endParaRPr lang="en-IL"/>
        </a:p>
      </dgm:t>
    </dgm:pt>
    <dgm:pt modelId="{9CC60B61-24C3-4556-9DBC-D81642CCF89B}">
      <dgm:prSet custT="1"/>
      <dgm:spPr/>
      <dgm:t>
        <a:bodyPr/>
        <a:lstStyle/>
        <a:p>
          <a:r>
            <a:rPr lang="en-US" sz="1800" b="1"/>
            <a:t>Naturalism &amp; Layout</a:t>
          </a:r>
          <a:endParaRPr lang="en-IL" sz="1800"/>
        </a:p>
      </dgm:t>
    </dgm:pt>
    <dgm:pt modelId="{C774D593-6CB0-4A1D-A566-1534521DCE79}" type="parTrans" cxnId="{CA1DFF45-4989-47EE-B618-4BBC63867641}">
      <dgm:prSet/>
      <dgm:spPr/>
      <dgm:t>
        <a:bodyPr/>
        <a:lstStyle/>
        <a:p>
          <a:endParaRPr lang="en-IL"/>
        </a:p>
      </dgm:t>
    </dgm:pt>
    <dgm:pt modelId="{6C75FA92-3A8B-4D1B-BBC5-7D501377EDD8}" type="sibTrans" cxnId="{CA1DFF45-4989-47EE-B618-4BBC63867641}">
      <dgm:prSet/>
      <dgm:spPr/>
      <dgm:t>
        <a:bodyPr/>
        <a:lstStyle/>
        <a:p>
          <a:endParaRPr lang="en-IL"/>
        </a:p>
      </dgm:t>
    </dgm:pt>
    <dgm:pt modelId="{540D3F5C-B9CD-42C7-A4B5-D5F917D9033F}">
      <dgm:prSet custT="1"/>
      <dgm:spPr/>
      <dgm:t>
        <a:bodyPr/>
        <a:lstStyle/>
        <a:p>
          <a:r>
            <a:rPr lang="en-US" sz="1600" dirty="0"/>
            <a:t>LEDs currently positioned beneath the tank, which may not mimic natural stimulus sources</a:t>
          </a:r>
          <a:endParaRPr lang="en-IL" sz="1600" dirty="0"/>
        </a:p>
      </dgm:t>
    </dgm:pt>
    <dgm:pt modelId="{35F10E79-F4E4-46A4-BFEC-287AD3BC069F}" type="parTrans" cxnId="{8F924459-D7FC-47D0-88AD-9483BD10EB14}">
      <dgm:prSet/>
      <dgm:spPr/>
      <dgm:t>
        <a:bodyPr/>
        <a:lstStyle/>
        <a:p>
          <a:endParaRPr lang="en-IL"/>
        </a:p>
      </dgm:t>
    </dgm:pt>
    <dgm:pt modelId="{206F418E-76DC-4C49-B3D2-BE31E89F3225}" type="sibTrans" cxnId="{8F924459-D7FC-47D0-88AD-9483BD10EB14}">
      <dgm:prSet/>
      <dgm:spPr/>
      <dgm:t>
        <a:bodyPr/>
        <a:lstStyle/>
        <a:p>
          <a:endParaRPr lang="en-IL"/>
        </a:p>
      </dgm:t>
    </dgm:pt>
    <dgm:pt modelId="{B88AD7A4-A5A1-4E6B-AD4F-DD22539C3127}">
      <dgm:prSet custT="1"/>
      <dgm:spPr/>
      <dgm:t>
        <a:bodyPr/>
        <a:lstStyle/>
        <a:p>
          <a:r>
            <a:rPr lang="en-US" sz="1600" dirty="0"/>
            <a:t>May require redesign for more ecologically valid stimuli</a:t>
          </a:r>
          <a:endParaRPr lang="en-IL" sz="1600" dirty="0"/>
        </a:p>
      </dgm:t>
    </dgm:pt>
    <dgm:pt modelId="{64F2A79B-FFC7-4674-8D8E-28CE30E0CB01}" type="parTrans" cxnId="{3044ED8B-E9DD-43A4-AF20-BA907D7C4C39}">
      <dgm:prSet/>
      <dgm:spPr/>
      <dgm:t>
        <a:bodyPr/>
        <a:lstStyle/>
        <a:p>
          <a:endParaRPr lang="en-IL"/>
        </a:p>
      </dgm:t>
    </dgm:pt>
    <dgm:pt modelId="{1D1960DE-95B6-4B0E-BF1F-1B8C7151CED6}" type="sibTrans" cxnId="{3044ED8B-E9DD-43A4-AF20-BA907D7C4C39}">
      <dgm:prSet/>
      <dgm:spPr/>
      <dgm:t>
        <a:bodyPr/>
        <a:lstStyle/>
        <a:p>
          <a:endParaRPr lang="en-IL"/>
        </a:p>
      </dgm:t>
    </dgm:pt>
    <dgm:pt modelId="{691A59A1-1CC4-4739-AB4B-2ED76C8B0049}">
      <dgm:prSet custT="1"/>
      <dgm:spPr/>
      <dgm:t>
        <a:bodyPr/>
        <a:lstStyle/>
        <a:p>
          <a:r>
            <a:rPr lang="en-US" sz="1600" dirty="0"/>
            <a:t>May need optimization to create more dynamic, naturalistic stimuli</a:t>
          </a:r>
          <a:endParaRPr lang="en-IL" sz="1600" dirty="0"/>
        </a:p>
      </dgm:t>
    </dgm:pt>
    <dgm:pt modelId="{07C30264-A2F0-4AD6-86D8-8D911DDA030B}" type="parTrans" cxnId="{98957F8B-D623-471D-9BBB-BC851B2C66EB}">
      <dgm:prSet/>
      <dgm:spPr/>
      <dgm:t>
        <a:bodyPr/>
        <a:lstStyle/>
        <a:p>
          <a:endParaRPr lang="en-IL"/>
        </a:p>
      </dgm:t>
    </dgm:pt>
    <dgm:pt modelId="{576039BE-FD36-4828-99BF-9EA81224879A}" type="sibTrans" cxnId="{98957F8B-D623-471D-9BBB-BC851B2C66EB}">
      <dgm:prSet/>
      <dgm:spPr/>
      <dgm:t>
        <a:bodyPr/>
        <a:lstStyle/>
        <a:p>
          <a:endParaRPr lang="en-IL"/>
        </a:p>
      </dgm:t>
    </dgm:pt>
    <dgm:pt modelId="{5DB0B011-D9C0-4401-BED6-90F34C5AF5F3}" type="pres">
      <dgm:prSet presAssocID="{184C6092-EE2C-49C6-BC3B-65DAE72BE431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C18214A-8CD8-484F-BA09-59A2D7A23067}" type="pres">
      <dgm:prSet presAssocID="{C707EF4C-2533-4F0F-A3FF-5FF3E000A023}" presName="horFlow" presStyleCnt="0"/>
      <dgm:spPr/>
    </dgm:pt>
    <dgm:pt modelId="{222A492D-3059-46ED-9C85-60D58F154696}" type="pres">
      <dgm:prSet presAssocID="{C707EF4C-2533-4F0F-A3FF-5FF3E000A023}" presName="bigChev" presStyleLbl="node1" presStyleIdx="0" presStyleCnt="5" custScaleX="216452" custScaleY="138823"/>
      <dgm:spPr/>
    </dgm:pt>
    <dgm:pt modelId="{90BD3144-05DF-4D2D-BD30-365C6C21983E}" type="pres">
      <dgm:prSet presAssocID="{3E471151-8695-437E-986D-CA9257F05F6A}" presName="parTrans" presStyleCnt="0"/>
      <dgm:spPr/>
    </dgm:pt>
    <dgm:pt modelId="{0866E6E9-E6CC-4CA8-9FAB-269352842C55}" type="pres">
      <dgm:prSet presAssocID="{995FB16C-A5B1-4E8E-971E-54EEBC7945BA}" presName="node" presStyleLbl="alignAccFollowNode1" presStyleIdx="0" presStyleCnt="10" custScaleX="326965" custScaleY="138823">
        <dgm:presLayoutVars>
          <dgm:bulletEnabled val="1"/>
        </dgm:presLayoutVars>
      </dgm:prSet>
      <dgm:spPr/>
    </dgm:pt>
    <dgm:pt modelId="{A63375CF-2583-4020-A59A-EA6984D5461B}" type="pres">
      <dgm:prSet presAssocID="{745623B8-943D-4E26-A92A-F76FDB6B110C}" presName="sibTrans" presStyleCnt="0"/>
      <dgm:spPr/>
    </dgm:pt>
    <dgm:pt modelId="{C6604A64-764B-44EE-A176-857FCCF6113D}" type="pres">
      <dgm:prSet presAssocID="{5C828C1E-A233-4B4D-A961-1855EA4C03E5}" presName="node" presStyleLbl="alignAccFollowNode1" presStyleIdx="1" presStyleCnt="10" custScaleX="326965" custScaleY="138823">
        <dgm:presLayoutVars>
          <dgm:bulletEnabled val="1"/>
        </dgm:presLayoutVars>
      </dgm:prSet>
      <dgm:spPr/>
    </dgm:pt>
    <dgm:pt modelId="{8EBCEDD7-9EDB-4ABB-AA2A-2DFA9E59328B}" type="pres">
      <dgm:prSet presAssocID="{C707EF4C-2533-4F0F-A3FF-5FF3E000A023}" presName="vSp" presStyleCnt="0"/>
      <dgm:spPr/>
    </dgm:pt>
    <dgm:pt modelId="{B9B005AE-5D34-4EF2-A171-DA7B33803114}" type="pres">
      <dgm:prSet presAssocID="{3C49FCEF-2396-4FF7-90AB-89C544F7EDF0}" presName="horFlow" presStyleCnt="0"/>
      <dgm:spPr/>
    </dgm:pt>
    <dgm:pt modelId="{F825ABDB-5093-4CB4-8F34-42E9B553D7E2}" type="pres">
      <dgm:prSet presAssocID="{3C49FCEF-2396-4FF7-90AB-89C544F7EDF0}" presName="bigChev" presStyleLbl="node1" presStyleIdx="1" presStyleCnt="5" custScaleX="216452" custScaleY="138823"/>
      <dgm:spPr/>
    </dgm:pt>
    <dgm:pt modelId="{84E0858E-8AF8-4B65-867C-88E02948025F}" type="pres">
      <dgm:prSet presAssocID="{E06BF40F-16BE-4EB5-93AD-F4E0A55F3C16}" presName="parTrans" presStyleCnt="0"/>
      <dgm:spPr/>
    </dgm:pt>
    <dgm:pt modelId="{CE570E6C-1DDC-4ABE-9479-5B38CDCE86B3}" type="pres">
      <dgm:prSet presAssocID="{FDE63A1B-2400-447A-A54C-2C21D276E0EC}" presName="node" presStyleLbl="alignAccFollowNode1" presStyleIdx="2" presStyleCnt="10" custScaleX="326965" custScaleY="138823">
        <dgm:presLayoutVars>
          <dgm:bulletEnabled val="1"/>
        </dgm:presLayoutVars>
      </dgm:prSet>
      <dgm:spPr/>
    </dgm:pt>
    <dgm:pt modelId="{F5FCE80A-C986-439D-A675-32B8D4EEDE03}" type="pres">
      <dgm:prSet presAssocID="{1F341A21-0A32-4872-AD1E-01AF3FA1A40A}" presName="sibTrans" presStyleCnt="0"/>
      <dgm:spPr/>
    </dgm:pt>
    <dgm:pt modelId="{B6E2C170-0004-4427-A38A-3790B3563E75}" type="pres">
      <dgm:prSet presAssocID="{691A59A1-1CC4-4739-AB4B-2ED76C8B0049}" presName="node" presStyleLbl="alignAccFollowNode1" presStyleIdx="3" presStyleCnt="10" custScaleX="322082" custScaleY="138823">
        <dgm:presLayoutVars>
          <dgm:bulletEnabled val="1"/>
        </dgm:presLayoutVars>
      </dgm:prSet>
      <dgm:spPr/>
    </dgm:pt>
    <dgm:pt modelId="{306AE5FF-0E76-4DC3-8E54-EDD90CF95A0B}" type="pres">
      <dgm:prSet presAssocID="{3C49FCEF-2396-4FF7-90AB-89C544F7EDF0}" presName="vSp" presStyleCnt="0"/>
      <dgm:spPr/>
    </dgm:pt>
    <dgm:pt modelId="{743394DD-DAB2-499F-900D-D137E2228F4F}" type="pres">
      <dgm:prSet presAssocID="{10EB4F4D-8482-4E56-BF53-4DF6CD440043}" presName="horFlow" presStyleCnt="0"/>
      <dgm:spPr/>
    </dgm:pt>
    <dgm:pt modelId="{FCDCD411-B4A8-4FBC-A9B7-9E6FF888F657}" type="pres">
      <dgm:prSet presAssocID="{10EB4F4D-8482-4E56-BF53-4DF6CD440043}" presName="bigChev" presStyleLbl="node1" presStyleIdx="2" presStyleCnt="5" custScaleX="216452" custScaleY="138823"/>
      <dgm:spPr/>
    </dgm:pt>
    <dgm:pt modelId="{500CF14C-0F1B-402D-95B5-207E430EF713}" type="pres">
      <dgm:prSet presAssocID="{16748D41-6490-495F-9ECA-EA4549F3C771}" presName="parTrans" presStyleCnt="0"/>
      <dgm:spPr/>
    </dgm:pt>
    <dgm:pt modelId="{C085EAD7-D940-4EA1-A722-87B916655DF9}" type="pres">
      <dgm:prSet presAssocID="{558CA335-67C0-411F-BCD2-D3A416A6BF42}" presName="node" presStyleLbl="alignAccFollowNode1" presStyleIdx="4" presStyleCnt="10" custScaleX="326965" custScaleY="138823">
        <dgm:presLayoutVars>
          <dgm:bulletEnabled val="1"/>
        </dgm:presLayoutVars>
      </dgm:prSet>
      <dgm:spPr/>
    </dgm:pt>
    <dgm:pt modelId="{563008C3-8832-4E2F-BA25-5FE4D3D4CD63}" type="pres">
      <dgm:prSet presAssocID="{117A6740-DA9F-430E-B61B-721B52245FA7}" presName="sibTrans" presStyleCnt="0"/>
      <dgm:spPr/>
    </dgm:pt>
    <dgm:pt modelId="{9ADC4C01-44EF-4267-B0E9-9272C552D089}" type="pres">
      <dgm:prSet presAssocID="{66A12D51-CEFE-482F-860F-C9AE7DEB2203}" presName="node" presStyleLbl="alignAccFollowNode1" presStyleIdx="5" presStyleCnt="10" custScaleX="326965" custScaleY="138823">
        <dgm:presLayoutVars>
          <dgm:bulletEnabled val="1"/>
        </dgm:presLayoutVars>
      </dgm:prSet>
      <dgm:spPr/>
    </dgm:pt>
    <dgm:pt modelId="{46DA5A47-056C-43CF-BADE-48CFA2E3C00E}" type="pres">
      <dgm:prSet presAssocID="{10EB4F4D-8482-4E56-BF53-4DF6CD440043}" presName="vSp" presStyleCnt="0"/>
      <dgm:spPr/>
    </dgm:pt>
    <dgm:pt modelId="{A4CE04B5-6081-4D5A-97B4-4073D7C35F88}" type="pres">
      <dgm:prSet presAssocID="{5A931E36-3AC6-434F-A79F-ED8AD0D9E812}" presName="horFlow" presStyleCnt="0"/>
      <dgm:spPr/>
    </dgm:pt>
    <dgm:pt modelId="{CCEFB64F-E3CF-4EBD-A17A-55BB106849E1}" type="pres">
      <dgm:prSet presAssocID="{5A931E36-3AC6-434F-A79F-ED8AD0D9E812}" presName="bigChev" presStyleLbl="node1" presStyleIdx="3" presStyleCnt="5" custScaleX="216452" custScaleY="138823"/>
      <dgm:spPr/>
    </dgm:pt>
    <dgm:pt modelId="{DF6E0EE2-31D5-4A22-8D48-1CD3C0666D55}" type="pres">
      <dgm:prSet presAssocID="{16013296-1BE6-4201-8F8D-7E05687470D8}" presName="parTrans" presStyleCnt="0"/>
      <dgm:spPr/>
    </dgm:pt>
    <dgm:pt modelId="{2F9BAE42-3514-4C1B-980C-C4CCAFDDB5C0}" type="pres">
      <dgm:prSet presAssocID="{68AFDD53-1263-4835-8984-591D4F2A8ECF}" presName="node" presStyleLbl="alignAccFollowNode1" presStyleIdx="6" presStyleCnt="10" custScaleX="326965" custScaleY="138823">
        <dgm:presLayoutVars>
          <dgm:bulletEnabled val="1"/>
        </dgm:presLayoutVars>
      </dgm:prSet>
      <dgm:spPr/>
    </dgm:pt>
    <dgm:pt modelId="{D9FFCD10-EDA6-4C75-80D1-EB2003717BF0}" type="pres">
      <dgm:prSet presAssocID="{E509FADE-BCF9-42DF-92A4-D4A07DB25143}" presName="sibTrans" presStyleCnt="0"/>
      <dgm:spPr/>
    </dgm:pt>
    <dgm:pt modelId="{DB27BE7F-EB34-4602-A83B-5F649C6EAAB0}" type="pres">
      <dgm:prSet presAssocID="{FAF27D5C-0842-41EF-AB28-D760BB43420D}" presName="node" presStyleLbl="alignAccFollowNode1" presStyleIdx="7" presStyleCnt="10" custScaleX="326965" custScaleY="138823">
        <dgm:presLayoutVars>
          <dgm:bulletEnabled val="1"/>
        </dgm:presLayoutVars>
      </dgm:prSet>
      <dgm:spPr/>
    </dgm:pt>
    <dgm:pt modelId="{C44028F9-3C06-41F0-AA0B-7875B6473BED}" type="pres">
      <dgm:prSet presAssocID="{5A931E36-3AC6-434F-A79F-ED8AD0D9E812}" presName="vSp" presStyleCnt="0"/>
      <dgm:spPr/>
    </dgm:pt>
    <dgm:pt modelId="{E049598A-697C-4C29-91F4-BC4304A9A0D2}" type="pres">
      <dgm:prSet presAssocID="{9CC60B61-24C3-4556-9DBC-D81642CCF89B}" presName="horFlow" presStyleCnt="0"/>
      <dgm:spPr/>
    </dgm:pt>
    <dgm:pt modelId="{D8C812AC-E0DA-4736-B44F-7E6042942744}" type="pres">
      <dgm:prSet presAssocID="{9CC60B61-24C3-4556-9DBC-D81642CCF89B}" presName="bigChev" presStyleLbl="node1" presStyleIdx="4" presStyleCnt="5" custScaleX="216452" custScaleY="138823"/>
      <dgm:spPr/>
    </dgm:pt>
    <dgm:pt modelId="{096E375D-A60C-4DBE-A61A-EB39F970C0B8}" type="pres">
      <dgm:prSet presAssocID="{35F10E79-F4E4-46A4-BFEC-287AD3BC069F}" presName="parTrans" presStyleCnt="0"/>
      <dgm:spPr/>
    </dgm:pt>
    <dgm:pt modelId="{7EFB36DD-2CB9-4261-9DC2-D1FAE3BF800A}" type="pres">
      <dgm:prSet presAssocID="{540D3F5C-B9CD-42C7-A4B5-D5F917D9033F}" presName="node" presStyleLbl="alignAccFollowNode1" presStyleIdx="8" presStyleCnt="10" custScaleX="326965" custScaleY="138823">
        <dgm:presLayoutVars>
          <dgm:bulletEnabled val="1"/>
        </dgm:presLayoutVars>
      </dgm:prSet>
      <dgm:spPr/>
    </dgm:pt>
    <dgm:pt modelId="{9C1FBD5C-3C93-4EEE-BA02-84DF33255B65}" type="pres">
      <dgm:prSet presAssocID="{206F418E-76DC-4C49-B3D2-BE31E89F3225}" presName="sibTrans" presStyleCnt="0"/>
      <dgm:spPr/>
    </dgm:pt>
    <dgm:pt modelId="{5B9E2FBE-650B-4A08-A163-C16B2F25FCDB}" type="pres">
      <dgm:prSet presAssocID="{B88AD7A4-A5A1-4E6B-AD4F-DD22539C3127}" presName="node" presStyleLbl="alignAccFollowNode1" presStyleIdx="9" presStyleCnt="10" custScaleX="326965" custScaleY="138823">
        <dgm:presLayoutVars>
          <dgm:bulletEnabled val="1"/>
        </dgm:presLayoutVars>
      </dgm:prSet>
      <dgm:spPr/>
    </dgm:pt>
  </dgm:ptLst>
  <dgm:cxnLst>
    <dgm:cxn modelId="{D6863203-A376-4CD8-839C-F46352EA84D3}" type="presOf" srcId="{691A59A1-1CC4-4739-AB4B-2ED76C8B0049}" destId="{B6E2C170-0004-4427-A38A-3790B3563E75}" srcOrd="0" destOrd="0" presId="urn:microsoft.com/office/officeart/2005/8/layout/lProcess3"/>
    <dgm:cxn modelId="{21CB9F05-8105-4218-B2A7-7680652092F7}" type="presOf" srcId="{5C828C1E-A233-4B4D-A961-1855EA4C03E5}" destId="{C6604A64-764B-44EE-A176-857FCCF6113D}" srcOrd="0" destOrd="0" presId="urn:microsoft.com/office/officeart/2005/8/layout/lProcess3"/>
    <dgm:cxn modelId="{925A8D07-1690-424E-B479-ACFC8DBB1013}" srcId="{C707EF4C-2533-4F0F-A3FF-5FF3E000A023}" destId="{995FB16C-A5B1-4E8E-971E-54EEBC7945BA}" srcOrd="0" destOrd="0" parTransId="{3E471151-8695-437E-986D-CA9257F05F6A}" sibTransId="{745623B8-943D-4E26-A92A-F76FDB6B110C}"/>
    <dgm:cxn modelId="{37002D08-4960-4212-B9A0-61B717AD8813}" type="presOf" srcId="{558CA335-67C0-411F-BCD2-D3A416A6BF42}" destId="{C085EAD7-D940-4EA1-A722-87B916655DF9}" srcOrd="0" destOrd="0" presId="urn:microsoft.com/office/officeart/2005/8/layout/lProcess3"/>
    <dgm:cxn modelId="{C0DB0217-30DF-46D4-B467-D655A13F2C59}" type="presOf" srcId="{3C49FCEF-2396-4FF7-90AB-89C544F7EDF0}" destId="{F825ABDB-5093-4CB4-8F34-42E9B553D7E2}" srcOrd="0" destOrd="0" presId="urn:microsoft.com/office/officeart/2005/8/layout/lProcess3"/>
    <dgm:cxn modelId="{F0934F21-B0B5-4F39-9DE5-179DDB8FC9F7}" srcId="{10EB4F4D-8482-4E56-BF53-4DF6CD440043}" destId="{66A12D51-CEFE-482F-860F-C9AE7DEB2203}" srcOrd="1" destOrd="0" parTransId="{583FDBE9-30FC-4143-B94A-B4830A890CA8}" sibTransId="{961057A7-3866-4477-A6BB-37A8BD876978}"/>
    <dgm:cxn modelId="{7E0BF628-00F6-49C2-8732-945599C6706C}" srcId="{5A931E36-3AC6-434F-A79F-ED8AD0D9E812}" destId="{FAF27D5C-0842-41EF-AB28-D760BB43420D}" srcOrd="1" destOrd="0" parTransId="{8054AE21-1CD7-4F5F-9B86-B21FF897D559}" sibTransId="{AD944962-B2C2-4A31-8961-ECF57D171F5B}"/>
    <dgm:cxn modelId="{522BFE34-9684-4FEE-8D80-EEB2E301FB6E}" srcId="{10EB4F4D-8482-4E56-BF53-4DF6CD440043}" destId="{558CA335-67C0-411F-BCD2-D3A416A6BF42}" srcOrd="0" destOrd="0" parTransId="{16748D41-6490-495F-9ECA-EA4549F3C771}" sibTransId="{117A6740-DA9F-430E-B61B-721B52245FA7}"/>
    <dgm:cxn modelId="{2D166435-30F8-4A50-BDB1-FE154AC53C41}" srcId="{184C6092-EE2C-49C6-BC3B-65DAE72BE431}" destId="{5A931E36-3AC6-434F-A79F-ED8AD0D9E812}" srcOrd="3" destOrd="0" parTransId="{5A200134-1A39-4066-8BFD-10C35C390220}" sibTransId="{C07F7701-4AE2-448C-AE66-53D807F8AFDF}"/>
    <dgm:cxn modelId="{2E304036-7327-495F-B46B-E01BA32029CB}" srcId="{3C49FCEF-2396-4FF7-90AB-89C544F7EDF0}" destId="{FDE63A1B-2400-447A-A54C-2C21D276E0EC}" srcOrd="0" destOrd="0" parTransId="{E06BF40F-16BE-4EB5-93AD-F4E0A55F3C16}" sibTransId="{1F341A21-0A32-4872-AD1E-01AF3FA1A40A}"/>
    <dgm:cxn modelId="{C7365C3A-C16F-4C90-B567-627920116E12}" type="presOf" srcId="{C707EF4C-2533-4F0F-A3FF-5FF3E000A023}" destId="{222A492D-3059-46ED-9C85-60D58F154696}" srcOrd="0" destOrd="0" presId="urn:microsoft.com/office/officeart/2005/8/layout/lProcess3"/>
    <dgm:cxn modelId="{EE74913E-8E01-4789-84FE-5D8ABDB9CA96}" srcId="{184C6092-EE2C-49C6-BC3B-65DAE72BE431}" destId="{10EB4F4D-8482-4E56-BF53-4DF6CD440043}" srcOrd="2" destOrd="0" parTransId="{1478FDED-4E47-4828-9DCF-D11E5E96885F}" sibTransId="{AB18C0CA-14E5-48EF-B4C5-0F10461B428F}"/>
    <dgm:cxn modelId="{0BB2AF40-0E01-4E79-A90C-D333453EE1C3}" type="presOf" srcId="{66A12D51-CEFE-482F-860F-C9AE7DEB2203}" destId="{9ADC4C01-44EF-4267-B0E9-9272C552D089}" srcOrd="0" destOrd="0" presId="urn:microsoft.com/office/officeart/2005/8/layout/lProcess3"/>
    <dgm:cxn modelId="{708E8844-FCF9-4C88-8198-31F208A76902}" type="presOf" srcId="{68AFDD53-1263-4835-8984-591D4F2A8ECF}" destId="{2F9BAE42-3514-4C1B-980C-C4CCAFDDB5C0}" srcOrd="0" destOrd="0" presId="urn:microsoft.com/office/officeart/2005/8/layout/lProcess3"/>
    <dgm:cxn modelId="{CA1DFF45-4989-47EE-B618-4BBC63867641}" srcId="{184C6092-EE2C-49C6-BC3B-65DAE72BE431}" destId="{9CC60B61-24C3-4556-9DBC-D81642CCF89B}" srcOrd="4" destOrd="0" parTransId="{C774D593-6CB0-4A1D-A566-1534521DCE79}" sibTransId="{6C75FA92-3A8B-4D1B-BBC5-7D501377EDD8}"/>
    <dgm:cxn modelId="{FAE31849-338F-4A04-9683-C6CD0F8D7628}" type="presOf" srcId="{FAF27D5C-0842-41EF-AB28-D760BB43420D}" destId="{DB27BE7F-EB34-4602-A83B-5F649C6EAAB0}" srcOrd="0" destOrd="0" presId="urn:microsoft.com/office/officeart/2005/8/layout/lProcess3"/>
    <dgm:cxn modelId="{0FE2A54B-DBE0-4AB9-A9B0-61BA818F922C}" type="presOf" srcId="{540D3F5C-B9CD-42C7-A4B5-D5F917D9033F}" destId="{7EFB36DD-2CB9-4261-9DC2-D1FAE3BF800A}" srcOrd="0" destOrd="0" presId="urn:microsoft.com/office/officeart/2005/8/layout/lProcess3"/>
    <dgm:cxn modelId="{8F924459-D7FC-47D0-88AD-9483BD10EB14}" srcId="{9CC60B61-24C3-4556-9DBC-D81642CCF89B}" destId="{540D3F5C-B9CD-42C7-A4B5-D5F917D9033F}" srcOrd="0" destOrd="0" parTransId="{35F10E79-F4E4-46A4-BFEC-287AD3BC069F}" sibTransId="{206F418E-76DC-4C49-B3D2-BE31E89F3225}"/>
    <dgm:cxn modelId="{5C091E7B-0D8C-45A7-ABF2-C011045CD9A7}" srcId="{184C6092-EE2C-49C6-BC3B-65DAE72BE431}" destId="{3C49FCEF-2396-4FF7-90AB-89C544F7EDF0}" srcOrd="1" destOrd="0" parTransId="{AC80DD27-76E3-4B0B-8DC8-21E937A9A1C8}" sibTransId="{BF1F0DE3-4FAF-4EB8-8444-55F2687FA598}"/>
    <dgm:cxn modelId="{F8CABB82-68E1-403B-9ADB-995D46A1AD1E}" srcId="{5A931E36-3AC6-434F-A79F-ED8AD0D9E812}" destId="{68AFDD53-1263-4835-8984-591D4F2A8ECF}" srcOrd="0" destOrd="0" parTransId="{16013296-1BE6-4201-8F8D-7E05687470D8}" sibTransId="{E509FADE-BCF9-42DF-92A4-D4A07DB25143}"/>
    <dgm:cxn modelId="{98957F8B-D623-471D-9BBB-BC851B2C66EB}" srcId="{3C49FCEF-2396-4FF7-90AB-89C544F7EDF0}" destId="{691A59A1-1CC4-4739-AB4B-2ED76C8B0049}" srcOrd="1" destOrd="0" parTransId="{07C30264-A2F0-4AD6-86D8-8D911DDA030B}" sibTransId="{576039BE-FD36-4828-99BF-9EA81224879A}"/>
    <dgm:cxn modelId="{3044ED8B-E9DD-43A4-AF20-BA907D7C4C39}" srcId="{9CC60B61-24C3-4556-9DBC-D81642CCF89B}" destId="{B88AD7A4-A5A1-4E6B-AD4F-DD22539C3127}" srcOrd="1" destOrd="0" parTransId="{64F2A79B-FFC7-4674-8D8E-28CE30E0CB01}" sibTransId="{1D1960DE-95B6-4B0E-BF1F-1B8C7151CED6}"/>
    <dgm:cxn modelId="{E090AE90-4A61-4A0F-BD40-1D39F362BF3E}" type="presOf" srcId="{5A931E36-3AC6-434F-A79F-ED8AD0D9E812}" destId="{CCEFB64F-E3CF-4EBD-A17A-55BB106849E1}" srcOrd="0" destOrd="0" presId="urn:microsoft.com/office/officeart/2005/8/layout/lProcess3"/>
    <dgm:cxn modelId="{9B6D2B95-7B1E-4300-AAD3-9F35EF37A3E0}" type="presOf" srcId="{184C6092-EE2C-49C6-BC3B-65DAE72BE431}" destId="{5DB0B011-D9C0-4401-BED6-90F34C5AF5F3}" srcOrd="0" destOrd="0" presId="urn:microsoft.com/office/officeart/2005/8/layout/lProcess3"/>
    <dgm:cxn modelId="{6E92CAA6-450B-4130-9B35-D7C97EA47AD9}" type="presOf" srcId="{10EB4F4D-8482-4E56-BF53-4DF6CD440043}" destId="{FCDCD411-B4A8-4FBC-A9B7-9E6FF888F657}" srcOrd="0" destOrd="0" presId="urn:microsoft.com/office/officeart/2005/8/layout/lProcess3"/>
    <dgm:cxn modelId="{D8276CAC-23FE-44D8-B3EB-4EB60B242921}" srcId="{C707EF4C-2533-4F0F-A3FF-5FF3E000A023}" destId="{5C828C1E-A233-4B4D-A961-1855EA4C03E5}" srcOrd="1" destOrd="0" parTransId="{65EA243A-E7E9-4F7F-ADA6-3A22FC183967}" sibTransId="{A47C626F-5391-45E4-8314-693D8B40ACD5}"/>
    <dgm:cxn modelId="{20946BC3-0C0B-4FF1-83E8-8A3528617E6D}" type="presOf" srcId="{FDE63A1B-2400-447A-A54C-2C21D276E0EC}" destId="{CE570E6C-1DDC-4ABE-9479-5B38CDCE86B3}" srcOrd="0" destOrd="0" presId="urn:microsoft.com/office/officeart/2005/8/layout/lProcess3"/>
    <dgm:cxn modelId="{437BF0C5-B199-47FF-956C-159546C5222A}" type="presOf" srcId="{B88AD7A4-A5A1-4E6B-AD4F-DD22539C3127}" destId="{5B9E2FBE-650B-4A08-A163-C16B2F25FCDB}" srcOrd="0" destOrd="0" presId="urn:microsoft.com/office/officeart/2005/8/layout/lProcess3"/>
    <dgm:cxn modelId="{018025D3-C43E-461F-840C-E615F2D32700}" type="presOf" srcId="{995FB16C-A5B1-4E8E-971E-54EEBC7945BA}" destId="{0866E6E9-E6CC-4CA8-9FAB-269352842C55}" srcOrd="0" destOrd="0" presId="urn:microsoft.com/office/officeart/2005/8/layout/lProcess3"/>
    <dgm:cxn modelId="{8759C4DC-E8FC-4CA1-B09F-6BE020954660}" srcId="{184C6092-EE2C-49C6-BC3B-65DAE72BE431}" destId="{C707EF4C-2533-4F0F-A3FF-5FF3E000A023}" srcOrd="0" destOrd="0" parTransId="{A7695AFA-2EA6-47EC-BA1C-6962D1024D68}" sibTransId="{A96A1104-95DB-4512-AAFD-3D8C4231D7BE}"/>
    <dgm:cxn modelId="{B48FABFC-4AAE-404E-95E3-4D95805DB193}" type="presOf" srcId="{9CC60B61-24C3-4556-9DBC-D81642CCF89B}" destId="{D8C812AC-E0DA-4736-B44F-7E6042942744}" srcOrd="0" destOrd="0" presId="urn:microsoft.com/office/officeart/2005/8/layout/lProcess3"/>
    <dgm:cxn modelId="{8F23FFF5-C592-43A6-8228-15A3EE1222F2}" type="presParOf" srcId="{5DB0B011-D9C0-4401-BED6-90F34C5AF5F3}" destId="{2C18214A-8CD8-484F-BA09-59A2D7A23067}" srcOrd="0" destOrd="0" presId="urn:microsoft.com/office/officeart/2005/8/layout/lProcess3"/>
    <dgm:cxn modelId="{1558225F-CF93-42CC-BD21-5CB479FBFE7F}" type="presParOf" srcId="{2C18214A-8CD8-484F-BA09-59A2D7A23067}" destId="{222A492D-3059-46ED-9C85-60D58F154696}" srcOrd="0" destOrd="0" presId="urn:microsoft.com/office/officeart/2005/8/layout/lProcess3"/>
    <dgm:cxn modelId="{AF006A9C-BF02-4680-88F1-F43A6757849A}" type="presParOf" srcId="{2C18214A-8CD8-484F-BA09-59A2D7A23067}" destId="{90BD3144-05DF-4D2D-BD30-365C6C21983E}" srcOrd="1" destOrd="0" presId="urn:microsoft.com/office/officeart/2005/8/layout/lProcess3"/>
    <dgm:cxn modelId="{5F395971-CCA8-4A92-945F-C72DA0ECE84C}" type="presParOf" srcId="{2C18214A-8CD8-484F-BA09-59A2D7A23067}" destId="{0866E6E9-E6CC-4CA8-9FAB-269352842C55}" srcOrd="2" destOrd="0" presId="urn:microsoft.com/office/officeart/2005/8/layout/lProcess3"/>
    <dgm:cxn modelId="{7692A7E2-47F0-43B1-B1D9-7423A65AD04F}" type="presParOf" srcId="{2C18214A-8CD8-484F-BA09-59A2D7A23067}" destId="{A63375CF-2583-4020-A59A-EA6984D5461B}" srcOrd="3" destOrd="0" presId="urn:microsoft.com/office/officeart/2005/8/layout/lProcess3"/>
    <dgm:cxn modelId="{D1328EA6-3D3B-449B-BA08-24EBE499365E}" type="presParOf" srcId="{2C18214A-8CD8-484F-BA09-59A2D7A23067}" destId="{C6604A64-764B-44EE-A176-857FCCF6113D}" srcOrd="4" destOrd="0" presId="urn:microsoft.com/office/officeart/2005/8/layout/lProcess3"/>
    <dgm:cxn modelId="{B983092A-98B2-4C18-B7DB-CAC59DDA432E}" type="presParOf" srcId="{5DB0B011-D9C0-4401-BED6-90F34C5AF5F3}" destId="{8EBCEDD7-9EDB-4ABB-AA2A-2DFA9E59328B}" srcOrd="1" destOrd="0" presId="urn:microsoft.com/office/officeart/2005/8/layout/lProcess3"/>
    <dgm:cxn modelId="{761C668E-DA53-48BC-BE8A-48CBD86B0922}" type="presParOf" srcId="{5DB0B011-D9C0-4401-BED6-90F34C5AF5F3}" destId="{B9B005AE-5D34-4EF2-A171-DA7B33803114}" srcOrd="2" destOrd="0" presId="urn:microsoft.com/office/officeart/2005/8/layout/lProcess3"/>
    <dgm:cxn modelId="{0F8DDF05-CFF0-4AED-AE10-A351D461938B}" type="presParOf" srcId="{B9B005AE-5D34-4EF2-A171-DA7B33803114}" destId="{F825ABDB-5093-4CB4-8F34-42E9B553D7E2}" srcOrd="0" destOrd="0" presId="urn:microsoft.com/office/officeart/2005/8/layout/lProcess3"/>
    <dgm:cxn modelId="{11CBA320-9B33-43AA-91F3-2837CD5C4B94}" type="presParOf" srcId="{B9B005AE-5D34-4EF2-A171-DA7B33803114}" destId="{84E0858E-8AF8-4B65-867C-88E02948025F}" srcOrd="1" destOrd="0" presId="urn:microsoft.com/office/officeart/2005/8/layout/lProcess3"/>
    <dgm:cxn modelId="{D4CEF48F-5001-43E9-9071-7762367CE718}" type="presParOf" srcId="{B9B005AE-5D34-4EF2-A171-DA7B33803114}" destId="{CE570E6C-1DDC-4ABE-9479-5B38CDCE86B3}" srcOrd="2" destOrd="0" presId="urn:microsoft.com/office/officeart/2005/8/layout/lProcess3"/>
    <dgm:cxn modelId="{665F9B26-6760-472A-9883-743D15BAE3CA}" type="presParOf" srcId="{B9B005AE-5D34-4EF2-A171-DA7B33803114}" destId="{F5FCE80A-C986-439D-A675-32B8D4EEDE03}" srcOrd="3" destOrd="0" presId="urn:microsoft.com/office/officeart/2005/8/layout/lProcess3"/>
    <dgm:cxn modelId="{349B722E-AD84-4F51-A1F1-2366409BF859}" type="presParOf" srcId="{B9B005AE-5D34-4EF2-A171-DA7B33803114}" destId="{B6E2C170-0004-4427-A38A-3790B3563E75}" srcOrd="4" destOrd="0" presId="urn:microsoft.com/office/officeart/2005/8/layout/lProcess3"/>
    <dgm:cxn modelId="{10F633FE-533B-4D4B-BB10-404DC694F0D4}" type="presParOf" srcId="{5DB0B011-D9C0-4401-BED6-90F34C5AF5F3}" destId="{306AE5FF-0E76-4DC3-8E54-EDD90CF95A0B}" srcOrd="3" destOrd="0" presId="urn:microsoft.com/office/officeart/2005/8/layout/lProcess3"/>
    <dgm:cxn modelId="{5AFAE90C-66A2-49FC-AEA0-31EF223F92F5}" type="presParOf" srcId="{5DB0B011-D9C0-4401-BED6-90F34C5AF5F3}" destId="{743394DD-DAB2-499F-900D-D137E2228F4F}" srcOrd="4" destOrd="0" presId="urn:microsoft.com/office/officeart/2005/8/layout/lProcess3"/>
    <dgm:cxn modelId="{0AC3199A-5207-437F-BEB3-6300A6A7426D}" type="presParOf" srcId="{743394DD-DAB2-499F-900D-D137E2228F4F}" destId="{FCDCD411-B4A8-4FBC-A9B7-9E6FF888F657}" srcOrd="0" destOrd="0" presId="urn:microsoft.com/office/officeart/2005/8/layout/lProcess3"/>
    <dgm:cxn modelId="{9B893394-CCDD-4DB1-81D3-845C71136F00}" type="presParOf" srcId="{743394DD-DAB2-499F-900D-D137E2228F4F}" destId="{500CF14C-0F1B-402D-95B5-207E430EF713}" srcOrd="1" destOrd="0" presId="urn:microsoft.com/office/officeart/2005/8/layout/lProcess3"/>
    <dgm:cxn modelId="{F69D9E0B-71A1-4807-99FC-E52F1D0EFEEB}" type="presParOf" srcId="{743394DD-DAB2-499F-900D-D137E2228F4F}" destId="{C085EAD7-D940-4EA1-A722-87B916655DF9}" srcOrd="2" destOrd="0" presId="urn:microsoft.com/office/officeart/2005/8/layout/lProcess3"/>
    <dgm:cxn modelId="{40F5710D-BD2E-4489-8063-138362C13B7A}" type="presParOf" srcId="{743394DD-DAB2-499F-900D-D137E2228F4F}" destId="{563008C3-8832-4E2F-BA25-5FE4D3D4CD63}" srcOrd="3" destOrd="0" presId="urn:microsoft.com/office/officeart/2005/8/layout/lProcess3"/>
    <dgm:cxn modelId="{5B62CA20-F680-4B6C-8E0F-8F9B32A018DC}" type="presParOf" srcId="{743394DD-DAB2-499F-900D-D137E2228F4F}" destId="{9ADC4C01-44EF-4267-B0E9-9272C552D089}" srcOrd="4" destOrd="0" presId="urn:microsoft.com/office/officeart/2005/8/layout/lProcess3"/>
    <dgm:cxn modelId="{BEDAA60E-9C94-4DDB-9BD0-ACBD7F537C9E}" type="presParOf" srcId="{5DB0B011-D9C0-4401-BED6-90F34C5AF5F3}" destId="{46DA5A47-056C-43CF-BADE-48CFA2E3C00E}" srcOrd="5" destOrd="0" presId="urn:microsoft.com/office/officeart/2005/8/layout/lProcess3"/>
    <dgm:cxn modelId="{2E2423EC-2E38-4483-A0DF-4E7415923B64}" type="presParOf" srcId="{5DB0B011-D9C0-4401-BED6-90F34C5AF5F3}" destId="{A4CE04B5-6081-4D5A-97B4-4073D7C35F88}" srcOrd="6" destOrd="0" presId="urn:microsoft.com/office/officeart/2005/8/layout/lProcess3"/>
    <dgm:cxn modelId="{A48B0723-5203-4CB3-A5F7-0ED21E9CB2A0}" type="presParOf" srcId="{A4CE04B5-6081-4D5A-97B4-4073D7C35F88}" destId="{CCEFB64F-E3CF-4EBD-A17A-55BB106849E1}" srcOrd="0" destOrd="0" presId="urn:microsoft.com/office/officeart/2005/8/layout/lProcess3"/>
    <dgm:cxn modelId="{479EB4C4-31E1-4C59-99E6-C444A7CBF52C}" type="presParOf" srcId="{A4CE04B5-6081-4D5A-97B4-4073D7C35F88}" destId="{DF6E0EE2-31D5-4A22-8D48-1CD3C0666D55}" srcOrd="1" destOrd="0" presId="urn:microsoft.com/office/officeart/2005/8/layout/lProcess3"/>
    <dgm:cxn modelId="{1CE4D71A-3C31-4BC5-894A-B0D2EDBF87F4}" type="presParOf" srcId="{A4CE04B5-6081-4D5A-97B4-4073D7C35F88}" destId="{2F9BAE42-3514-4C1B-980C-C4CCAFDDB5C0}" srcOrd="2" destOrd="0" presId="urn:microsoft.com/office/officeart/2005/8/layout/lProcess3"/>
    <dgm:cxn modelId="{9F2D9D52-5F3C-46F6-B19A-4AB58A13C612}" type="presParOf" srcId="{A4CE04B5-6081-4D5A-97B4-4073D7C35F88}" destId="{D9FFCD10-EDA6-4C75-80D1-EB2003717BF0}" srcOrd="3" destOrd="0" presId="urn:microsoft.com/office/officeart/2005/8/layout/lProcess3"/>
    <dgm:cxn modelId="{9734F5BD-46D4-4344-A509-B21CB363C8E8}" type="presParOf" srcId="{A4CE04B5-6081-4D5A-97B4-4073D7C35F88}" destId="{DB27BE7F-EB34-4602-A83B-5F649C6EAAB0}" srcOrd="4" destOrd="0" presId="urn:microsoft.com/office/officeart/2005/8/layout/lProcess3"/>
    <dgm:cxn modelId="{7305E168-7B77-4F64-AE77-75A5B8014E10}" type="presParOf" srcId="{5DB0B011-D9C0-4401-BED6-90F34C5AF5F3}" destId="{C44028F9-3C06-41F0-AA0B-7875B6473BED}" srcOrd="7" destOrd="0" presId="urn:microsoft.com/office/officeart/2005/8/layout/lProcess3"/>
    <dgm:cxn modelId="{1332AF15-8728-4C87-901F-35CA5A75F6BE}" type="presParOf" srcId="{5DB0B011-D9C0-4401-BED6-90F34C5AF5F3}" destId="{E049598A-697C-4C29-91F4-BC4304A9A0D2}" srcOrd="8" destOrd="0" presId="urn:microsoft.com/office/officeart/2005/8/layout/lProcess3"/>
    <dgm:cxn modelId="{11FCDE30-BB83-42CF-B906-3E8BFC0C42F1}" type="presParOf" srcId="{E049598A-697C-4C29-91F4-BC4304A9A0D2}" destId="{D8C812AC-E0DA-4736-B44F-7E6042942744}" srcOrd="0" destOrd="0" presId="urn:microsoft.com/office/officeart/2005/8/layout/lProcess3"/>
    <dgm:cxn modelId="{C7FCE139-6B7C-4FAA-BB19-E2C8664B11F8}" type="presParOf" srcId="{E049598A-697C-4C29-91F4-BC4304A9A0D2}" destId="{096E375D-A60C-4DBE-A61A-EB39F970C0B8}" srcOrd="1" destOrd="0" presId="urn:microsoft.com/office/officeart/2005/8/layout/lProcess3"/>
    <dgm:cxn modelId="{1D292047-5815-498A-B61D-C91E0774AF90}" type="presParOf" srcId="{E049598A-697C-4C29-91F4-BC4304A9A0D2}" destId="{7EFB36DD-2CB9-4261-9DC2-D1FAE3BF800A}" srcOrd="2" destOrd="0" presId="urn:microsoft.com/office/officeart/2005/8/layout/lProcess3"/>
    <dgm:cxn modelId="{D99CC891-69CC-424A-BA60-D9415A2A40FC}" type="presParOf" srcId="{E049598A-697C-4C29-91F4-BC4304A9A0D2}" destId="{9C1FBD5C-3C93-4EEE-BA02-84DF33255B65}" srcOrd="3" destOrd="0" presId="urn:microsoft.com/office/officeart/2005/8/layout/lProcess3"/>
    <dgm:cxn modelId="{27937751-C071-493F-84E1-03F2BD904D5A}" type="presParOf" srcId="{E049598A-697C-4C29-91F4-BC4304A9A0D2}" destId="{5B9E2FBE-650B-4A08-A163-C16B2F25FCDB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0CAD35-4F66-40FD-BD25-EDAFF9A15E06}" type="doc">
      <dgm:prSet loTypeId="urn:microsoft.com/office/officeart/2005/8/layout/hProcess9" loCatId="process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en-IL"/>
        </a:p>
      </dgm:t>
    </dgm:pt>
    <dgm:pt modelId="{3285E9A6-B6BB-43B2-9FEE-7AE163FF2B6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/>
            <a:t> System Integration</a:t>
          </a:r>
          <a:endParaRPr lang="en-IL" sz="1800" dirty="0"/>
        </a:p>
      </dgm:t>
    </dgm:pt>
    <dgm:pt modelId="{14AC673F-471C-4260-AFDA-020EB0D224EE}" type="parTrans" cxnId="{6E314D71-AFC6-4B18-8E07-EFA1301E2DF7}">
      <dgm:prSet/>
      <dgm:spPr/>
      <dgm:t>
        <a:bodyPr/>
        <a:lstStyle/>
        <a:p>
          <a:endParaRPr lang="en-IL"/>
        </a:p>
      </dgm:t>
    </dgm:pt>
    <dgm:pt modelId="{E9284F96-5C29-488C-9B34-94ACBD1D66FE}" type="sibTrans" cxnId="{6E314D71-AFC6-4B18-8E07-EFA1301E2DF7}">
      <dgm:prSet/>
      <dgm:spPr/>
      <dgm:t>
        <a:bodyPr/>
        <a:lstStyle/>
        <a:p>
          <a:endParaRPr lang="en-IL"/>
        </a:p>
      </dgm:t>
    </dgm:pt>
    <dgm:pt modelId="{F06A3A70-F729-4E9B-BD78-AF6127BF58BB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Establish real-time communication between </a:t>
          </a:r>
          <a:r>
            <a:rPr lang="en-US" sz="1600" b="1" dirty="0"/>
            <a:t>Bonsai</a:t>
          </a:r>
          <a:r>
            <a:rPr lang="en-US" sz="1600" dirty="0"/>
            <a:t> and </a:t>
          </a:r>
          <a:r>
            <a:rPr lang="en-US" sz="1600" b="1" dirty="0"/>
            <a:t>Arduino</a:t>
          </a:r>
          <a:endParaRPr lang="en-IL" sz="1600" dirty="0"/>
        </a:p>
      </dgm:t>
    </dgm:pt>
    <dgm:pt modelId="{DBA01F7E-2662-4E40-BEBC-7A32127E01F1}" type="parTrans" cxnId="{FB6D88FE-C524-463D-9C46-B4102E1313A9}">
      <dgm:prSet/>
      <dgm:spPr/>
      <dgm:t>
        <a:bodyPr/>
        <a:lstStyle/>
        <a:p>
          <a:endParaRPr lang="en-IL"/>
        </a:p>
      </dgm:t>
    </dgm:pt>
    <dgm:pt modelId="{7F3799C4-405F-4AAE-860C-68A5FB2778F0}" type="sibTrans" cxnId="{FB6D88FE-C524-463D-9C46-B4102E1313A9}">
      <dgm:prSet/>
      <dgm:spPr/>
      <dgm:t>
        <a:bodyPr/>
        <a:lstStyle/>
        <a:p>
          <a:endParaRPr lang="en-IL"/>
        </a:p>
      </dgm:t>
    </dgm:pt>
    <dgm:pt modelId="{F3C2C59F-09E7-4333-AB67-91C55F737D8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Trigger LED patterns based on </a:t>
          </a:r>
          <a:r>
            <a:rPr lang="en-US" sz="1600" b="1" dirty="0"/>
            <a:t>camera-detected behavior</a:t>
          </a:r>
          <a:endParaRPr lang="en-IL" sz="1600" dirty="0"/>
        </a:p>
      </dgm:t>
    </dgm:pt>
    <dgm:pt modelId="{9067989A-668E-4CED-A46A-36B70EC1C308}" type="parTrans" cxnId="{3757D2AB-63A2-4206-A2F0-148CE329E1FD}">
      <dgm:prSet/>
      <dgm:spPr/>
      <dgm:t>
        <a:bodyPr/>
        <a:lstStyle/>
        <a:p>
          <a:endParaRPr lang="en-IL"/>
        </a:p>
      </dgm:t>
    </dgm:pt>
    <dgm:pt modelId="{43B846E0-7F8F-410F-849D-F133452FE84D}" type="sibTrans" cxnId="{3757D2AB-63A2-4206-A2F0-148CE329E1FD}">
      <dgm:prSet/>
      <dgm:spPr/>
      <dgm:t>
        <a:bodyPr/>
        <a:lstStyle/>
        <a:p>
          <a:endParaRPr lang="en-IL"/>
        </a:p>
      </dgm:t>
    </dgm:pt>
    <dgm:pt modelId="{C91FDA81-65BF-4B60-AB36-2C2E00D3E138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/>
            <a:t>LED Optimization</a:t>
          </a:r>
          <a:endParaRPr lang="en-IL" sz="1800" dirty="0"/>
        </a:p>
      </dgm:t>
    </dgm:pt>
    <dgm:pt modelId="{98177BDB-CE9D-4531-A9A6-CCAC2456B7D2}" type="parTrans" cxnId="{49E4E1E4-8299-46F1-A063-3E31E0DACC5B}">
      <dgm:prSet/>
      <dgm:spPr/>
      <dgm:t>
        <a:bodyPr/>
        <a:lstStyle/>
        <a:p>
          <a:endParaRPr lang="en-IL"/>
        </a:p>
      </dgm:t>
    </dgm:pt>
    <dgm:pt modelId="{6C7752D5-B3DB-4CC1-B743-A8E063E05561}" type="sibTrans" cxnId="{49E4E1E4-8299-46F1-A063-3E31E0DACC5B}">
      <dgm:prSet/>
      <dgm:spPr/>
      <dgm:t>
        <a:bodyPr/>
        <a:lstStyle/>
        <a:p>
          <a:endParaRPr lang="en-IL"/>
        </a:p>
      </dgm:t>
    </dgm:pt>
    <dgm:pt modelId="{5D1F8336-95AF-4473-9C21-20EA12B98031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Fine-tune </a:t>
          </a:r>
          <a:r>
            <a:rPr lang="en-US" sz="1600" b="1" dirty="0"/>
            <a:t>animation speeds</a:t>
          </a:r>
          <a:endParaRPr lang="en-IL" sz="1600" dirty="0"/>
        </a:p>
      </dgm:t>
    </dgm:pt>
    <dgm:pt modelId="{9F526C81-F0A4-4F71-8D1D-574297D4AA56}" type="parTrans" cxnId="{1F210D0E-17E5-4114-8B72-D2F2323AD658}">
      <dgm:prSet/>
      <dgm:spPr/>
      <dgm:t>
        <a:bodyPr/>
        <a:lstStyle/>
        <a:p>
          <a:endParaRPr lang="en-IL"/>
        </a:p>
      </dgm:t>
    </dgm:pt>
    <dgm:pt modelId="{33724766-5D74-4044-9B74-EBC958F63216}" type="sibTrans" cxnId="{1F210D0E-17E5-4114-8B72-D2F2323AD658}">
      <dgm:prSet/>
      <dgm:spPr/>
      <dgm:t>
        <a:bodyPr/>
        <a:lstStyle/>
        <a:p>
          <a:endParaRPr lang="en-IL"/>
        </a:p>
      </dgm:t>
    </dgm:pt>
    <dgm:pt modelId="{027210F8-67F8-4C05-B856-878DC448DA9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/>
            <a:t>Testing &amp; Iteration</a:t>
          </a:r>
          <a:endParaRPr lang="en-IL" sz="1800" dirty="0"/>
        </a:p>
      </dgm:t>
    </dgm:pt>
    <dgm:pt modelId="{BE4DA3F2-5B56-4DA0-8087-25E3C8C8080B}" type="parTrans" cxnId="{EFA9CDCE-ED17-4EA1-A86C-C2E990F31A18}">
      <dgm:prSet/>
      <dgm:spPr/>
      <dgm:t>
        <a:bodyPr/>
        <a:lstStyle/>
        <a:p>
          <a:endParaRPr lang="en-IL"/>
        </a:p>
      </dgm:t>
    </dgm:pt>
    <dgm:pt modelId="{CF7F87FE-C2F1-4445-992D-1AF0246858A7}" type="sibTrans" cxnId="{EFA9CDCE-ED17-4EA1-A86C-C2E990F31A18}">
      <dgm:prSet/>
      <dgm:spPr/>
      <dgm:t>
        <a:bodyPr/>
        <a:lstStyle/>
        <a:p>
          <a:endParaRPr lang="en-IL"/>
        </a:p>
      </dgm:t>
    </dgm:pt>
    <dgm:pt modelId="{DEE63197-8A40-4FCB-876F-30FE3FAC6E49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Run in-tank trials to assess visibility and behavioral impact </a:t>
          </a:r>
          <a:endParaRPr lang="en-IL" sz="1600" dirty="0"/>
        </a:p>
      </dgm:t>
    </dgm:pt>
    <dgm:pt modelId="{74EAB277-5940-4467-8431-1F4E05718BF2}" type="parTrans" cxnId="{72DED3EF-3046-4146-82FE-97469B673EC1}">
      <dgm:prSet/>
      <dgm:spPr/>
      <dgm:t>
        <a:bodyPr/>
        <a:lstStyle/>
        <a:p>
          <a:endParaRPr lang="en-IL"/>
        </a:p>
      </dgm:t>
    </dgm:pt>
    <dgm:pt modelId="{60F938BA-7ED1-47B4-AE5B-33FEA9B45326}" type="sibTrans" cxnId="{72DED3EF-3046-4146-82FE-97469B673EC1}">
      <dgm:prSet/>
      <dgm:spPr/>
      <dgm:t>
        <a:bodyPr/>
        <a:lstStyle/>
        <a:p>
          <a:endParaRPr lang="en-IL"/>
        </a:p>
      </dgm:t>
    </dgm:pt>
    <dgm:pt modelId="{B8C4401D-94B1-4A50-8B07-B112959D65D0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800" b="1" dirty="0"/>
            <a:t>Upcoming Additions</a:t>
          </a:r>
          <a:endParaRPr lang="en-IL" sz="1800" dirty="0"/>
        </a:p>
      </dgm:t>
    </dgm:pt>
    <dgm:pt modelId="{1C1C4DE2-0E7D-437D-A3AA-4037088F5F05}" type="parTrans" cxnId="{FBF8FAAE-4015-44FA-8DE5-9CE3232E64F3}">
      <dgm:prSet/>
      <dgm:spPr/>
      <dgm:t>
        <a:bodyPr/>
        <a:lstStyle/>
        <a:p>
          <a:endParaRPr lang="en-IL"/>
        </a:p>
      </dgm:t>
    </dgm:pt>
    <dgm:pt modelId="{A85D9176-B29D-4D81-9755-D418097E1AF5}" type="sibTrans" cxnId="{FBF8FAAE-4015-44FA-8DE5-9CE3232E64F3}">
      <dgm:prSet/>
      <dgm:spPr/>
      <dgm:t>
        <a:bodyPr/>
        <a:lstStyle/>
        <a:p>
          <a:endParaRPr lang="en-IL"/>
        </a:p>
      </dgm:t>
    </dgm:pt>
    <dgm:pt modelId="{8B4EE1FE-3C2F-4CEB-81B2-64481FF35313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/>
            <a:t>Begin integrating the </a:t>
          </a:r>
          <a:r>
            <a:rPr lang="en-US" sz="1600" b="1"/>
            <a:t>motorized gate</a:t>
          </a:r>
          <a:r>
            <a:rPr lang="en-US" sz="1600"/>
            <a:t> and </a:t>
          </a:r>
          <a:r>
            <a:rPr lang="en-US" sz="1600" b="1"/>
            <a:t>feeding mechanism</a:t>
          </a:r>
          <a:endParaRPr lang="en-IL" sz="1600"/>
        </a:p>
      </dgm:t>
    </dgm:pt>
    <dgm:pt modelId="{FFD558C2-5F95-40E7-9BF8-884B5904551A}" type="parTrans" cxnId="{32560AE3-B9B2-4333-905A-2AEF6F3C4D15}">
      <dgm:prSet/>
      <dgm:spPr/>
      <dgm:t>
        <a:bodyPr/>
        <a:lstStyle/>
        <a:p>
          <a:endParaRPr lang="en-IL"/>
        </a:p>
      </dgm:t>
    </dgm:pt>
    <dgm:pt modelId="{F0C77281-3760-4C1D-AFE3-0C6283F87D01}" type="sibTrans" cxnId="{32560AE3-B9B2-4333-905A-2AEF6F3C4D15}">
      <dgm:prSet/>
      <dgm:spPr/>
      <dgm:t>
        <a:bodyPr/>
        <a:lstStyle/>
        <a:p>
          <a:endParaRPr lang="en-IL"/>
        </a:p>
      </dgm:t>
    </dgm:pt>
    <dgm:pt modelId="{02DDD32F-32AE-46EB-9C5C-2021AE71E20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Prepare system for full trial runs with all components</a:t>
          </a:r>
          <a:endParaRPr lang="en-IL" sz="1600" dirty="0"/>
        </a:p>
      </dgm:t>
    </dgm:pt>
    <dgm:pt modelId="{D1E1B2D6-D31B-4DE0-80FE-F394717168D2}" type="parTrans" cxnId="{76C91659-0254-47AA-B0E3-D44920A60877}">
      <dgm:prSet/>
      <dgm:spPr/>
      <dgm:t>
        <a:bodyPr/>
        <a:lstStyle/>
        <a:p>
          <a:endParaRPr lang="en-IL"/>
        </a:p>
      </dgm:t>
    </dgm:pt>
    <dgm:pt modelId="{33238E2B-7164-48CE-83A4-CAE1CD00ED69}" type="sibTrans" cxnId="{76C91659-0254-47AA-B0E3-D44920A60877}">
      <dgm:prSet/>
      <dgm:spPr/>
      <dgm:t>
        <a:bodyPr/>
        <a:lstStyle/>
        <a:p>
          <a:endParaRPr lang="en-IL"/>
        </a:p>
      </dgm:t>
    </dgm:pt>
    <dgm:pt modelId="{DC74B459-39D4-48DE-AE12-7518A403ED4D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Change wiring to improve power supply</a:t>
          </a:r>
          <a:endParaRPr lang="en-IL" sz="1600" dirty="0"/>
        </a:p>
      </dgm:t>
    </dgm:pt>
    <dgm:pt modelId="{78EA9495-10D0-438E-A3A7-23C795005780}" type="parTrans" cxnId="{5EF0630F-8C36-4BDE-9CC8-2C4AE415C895}">
      <dgm:prSet/>
      <dgm:spPr/>
      <dgm:t>
        <a:bodyPr/>
        <a:lstStyle/>
        <a:p>
          <a:endParaRPr lang="en-IL"/>
        </a:p>
      </dgm:t>
    </dgm:pt>
    <dgm:pt modelId="{56623163-EE20-4AD8-974C-3F6808295BFB}" type="sibTrans" cxnId="{5EF0630F-8C36-4BDE-9CC8-2C4AE415C895}">
      <dgm:prSet/>
      <dgm:spPr/>
      <dgm:t>
        <a:bodyPr/>
        <a:lstStyle/>
        <a:p>
          <a:endParaRPr lang="en-IL"/>
        </a:p>
      </dgm:t>
    </dgm:pt>
    <dgm:pt modelId="{D7A96966-146A-4478-8451-8718D1687F8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1600" dirty="0"/>
            <a:t>Explore adjustments to </a:t>
          </a:r>
          <a:r>
            <a:rPr lang="en-US" sz="1600" b="1" dirty="0"/>
            <a:t>light layout or angle</a:t>
          </a:r>
          <a:endParaRPr lang="en-IL" sz="1600" dirty="0"/>
        </a:p>
      </dgm:t>
    </dgm:pt>
    <dgm:pt modelId="{839857F5-0DC3-4C0D-91B8-D0E8EECADB7E}" type="parTrans" cxnId="{53145D9E-0677-4B66-81E7-F9164FB1C62B}">
      <dgm:prSet/>
      <dgm:spPr/>
      <dgm:t>
        <a:bodyPr/>
        <a:lstStyle/>
        <a:p>
          <a:endParaRPr lang="en-IL"/>
        </a:p>
      </dgm:t>
    </dgm:pt>
    <dgm:pt modelId="{B11C862D-535D-4E10-84D7-051C2FA69D15}" type="sibTrans" cxnId="{53145D9E-0677-4B66-81E7-F9164FB1C62B}">
      <dgm:prSet/>
      <dgm:spPr/>
      <dgm:t>
        <a:bodyPr/>
        <a:lstStyle/>
        <a:p>
          <a:endParaRPr lang="en-IL"/>
        </a:p>
      </dgm:t>
    </dgm:pt>
    <dgm:pt modelId="{C6CA22A8-21A6-41AE-96EB-9924524E8829}" type="pres">
      <dgm:prSet presAssocID="{5C0CAD35-4F66-40FD-BD25-EDAFF9A15E06}" presName="CompostProcess" presStyleCnt="0">
        <dgm:presLayoutVars>
          <dgm:dir/>
          <dgm:resizeHandles val="exact"/>
        </dgm:presLayoutVars>
      </dgm:prSet>
      <dgm:spPr/>
    </dgm:pt>
    <dgm:pt modelId="{B8B3D6F0-5CA3-4FEE-B999-419285B6D12D}" type="pres">
      <dgm:prSet presAssocID="{5C0CAD35-4F66-40FD-BD25-EDAFF9A15E06}" presName="arrow" presStyleLbl="bgShp" presStyleIdx="0" presStyleCnt="1" custScaleX="117647"/>
      <dgm:spPr/>
    </dgm:pt>
    <dgm:pt modelId="{8A07BC06-90C5-4F8E-9AD2-F88C421F669D}" type="pres">
      <dgm:prSet presAssocID="{5C0CAD35-4F66-40FD-BD25-EDAFF9A15E06}" presName="linearProcess" presStyleCnt="0"/>
      <dgm:spPr/>
    </dgm:pt>
    <dgm:pt modelId="{9BF0C096-9999-4807-B2DD-39B5F35AAEB8}" type="pres">
      <dgm:prSet presAssocID="{3285E9A6-B6BB-43B2-9FEE-7AE163FF2B65}" presName="textNode" presStyleLbl="node1" presStyleIdx="0" presStyleCnt="4" custScaleY="178092">
        <dgm:presLayoutVars>
          <dgm:bulletEnabled val="1"/>
        </dgm:presLayoutVars>
      </dgm:prSet>
      <dgm:spPr/>
    </dgm:pt>
    <dgm:pt modelId="{282F0D8B-D5B9-4E4C-895D-6DE6CBCE3571}" type="pres">
      <dgm:prSet presAssocID="{E9284F96-5C29-488C-9B34-94ACBD1D66FE}" presName="sibTrans" presStyleCnt="0"/>
      <dgm:spPr/>
    </dgm:pt>
    <dgm:pt modelId="{6FDAF4CC-FE49-4C16-8677-2C0A8603601F}" type="pres">
      <dgm:prSet presAssocID="{C91FDA81-65BF-4B60-AB36-2C2E00D3E138}" presName="textNode" presStyleLbl="node1" presStyleIdx="1" presStyleCnt="4" custScaleY="178092">
        <dgm:presLayoutVars>
          <dgm:bulletEnabled val="1"/>
        </dgm:presLayoutVars>
      </dgm:prSet>
      <dgm:spPr/>
    </dgm:pt>
    <dgm:pt modelId="{78895507-8756-41ED-87A9-D1B34958131B}" type="pres">
      <dgm:prSet presAssocID="{6C7752D5-B3DB-4CC1-B743-A8E063E05561}" presName="sibTrans" presStyleCnt="0"/>
      <dgm:spPr/>
    </dgm:pt>
    <dgm:pt modelId="{139525D3-E7BA-4656-8C4E-E9C435E72F6C}" type="pres">
      <dgm:prSet presAssocID="{027210F8-67F8-4C05-B856-878DC448DA99}" presName="textNode" presStyleLbl="node1" presStyleIdx="2" presStyleCnt="4" custScaleY="178092">
        <dgm:presLayoutVars>
          <dgm:bulletEnabled val="1"/>
        </dgm:presLayoutVars>
      </dgm:prSet>
      <dgm:spPr/>
    </dgm:pt>
    <dgm:pt modelId="{2C915192-B36D-4311-8AFD-8FE896614616}" type="pres">
      <dgm:prSet presAssocID="{CF7F87FE-C2F1-4445-992D-1AF0246858A7}" presName="sibTrans" presStyleCnt="0"/>
      <dgm:spPr/>
    </dgm:pt>
    <dgm:pt modelId="{67197F88-2082-45F1-95B9-E5D45CE0466C}" type="pres">
      <dgm:prSet presAssocID="{B8C4401D-94B1-4A50-8B07-B112959D65D0}" presName="textNode" presStyleLbl="node1" presStyleIdx="3" presStyleCnt="4" custScaleY="178092">
        <dgm:presLayoutVars>
          <dgm:bulletEnabled val="1"/>
        </dgm:presLayoutVars>
      </dgm:prSet>
      <dgm:spPr/>
    </dgm:pt>
  </dgm:ptLst>
  <dgm:cxnLst>
    <dgm:cxn modelId="{A1528705-8C0D-40E0-AAAA-ED0F6454E933}" type="presOf" srcId="{F3C2C59F-09E7-4333-AB67-91C55F737D89}" destId="{9BF0C096-9999-4807-B2DD-39B5F35AAEB8}" srcOrd="0" destOrd="2" presId="urn:microsoft.com/office/officeart/2005/8/layout/hProcess9"/>
    <dgm:cxn modelId="{1F210D0E-17E5-4114-8B72-D2F2323AD658}" srcId="{C91FDA81-65BF-4B60-AB36-2C2E00D3E138}" destId="{5D1F8336-95AF-4473-9C21-20EA12B98031}" srcOrd="0" destOrd="0" parTransId="{9F526C81-F0A4-4F71-8D1D-574297D4AA56}" sibTransId="{33724766-5D74-4044-9B74-EBC958F63216}"/>
    <dgm:cxn modelId="{5EF0630F-8C36-4BDE-9CC8-2C4AE415C895}" srcId="{C91FDA81-65BF-4B60-AB36-2C2E00D3E138}" destId="{DC74B459-39D4-48DE-AE12-7518A403ED4D}" srcOrd="2" destOrd="0" parTransId="{78EA9495-10D0-438E-A3A7-23C795005780}" sibTransId="{56623163-EE20-4AD8-974C-3F6808295BFB}"/>
    <dgm:cxn modelId="{AD2BA320-DD41-41D4-B818-9489708F5B20}" type="presOf" srcId="{C91FDA81-65BF-4B60-AB36-2C2E00D3E138}" destId="{6FDAF4CC-FE49-4C16-8677-2C0A8603601F}" srcOrd="0" destOrd="0" presId="urn:microsoft.com/office/officeart/2005/8/layout/hProcess9"/>
    <dgm:cxn modelId="{6E314D71-AFC6-4B18-8E07-EFA1301E2DF7}" srcId="{5C0CAD35-4F66-40FD-BD25-EDAFF9A15E06}" destId="{3285E9A6-B6BB-43B2-9FEE-7AE163FF2B65}" srcOrd="0" destOrd="0" parTransId="{14AC673F-471C-4260-AFDA-020EB0D224EE}" sibTransId="{E9284F96-5C29-488C-9B34-94ACBD1D66FE}"/>
    <dgm:cxn modelId="{894D2B53-DFB9-47E7-9F0D-F98A37FD5F14}" type="presOf" srcId="{8B4EE1FE-3C2F-4CEB-81B2-64481FF35313}" destId="{67197F88-2082-45F1-95B9-E5D45CE0466C}" srcOrd="0" destOrd="1" presId="urn:microsoft.com/office/officeart/2005/8/layout/hProcess9"/>
    <dgm:cxn modelId="{22DE7D78-787D-478A-8A60-558555F0B54A}" type="presOf" srcId="{5C0CAD35-4F66-40FD-BD25-EDAFF9A15E06}" destId="{C6CA22A8-21A6-41AE-96EB-9924524E8829}" srcOrd="0" destOrd="0" presId="urn:microsoft.com/office/officeart/2005/8/layout/hProcess9"/>
    <dgm:cxn modelId="{76C91659-0254-47AA-B0E3-D44920A60877}" srcId="{B8C4401D-94B1-4A50-8B07-B112959D65D0}" destId="{02DDD32F-32AE-46EB-9C5C-2021AE71E207}" srcOrd="1" destOrd="0" parTransId="{D1E1B2D6-D31B-4DE0-80FE-F394717168D2}" sibTransId="{33238E2B-7164-48CE-83A4-CAE1CD00ED69}"/>
    <dgm:cxn modelId="{89FD707D-138C-49E5-B196-778AAB76CB97}" type="presOf" srcId="{027210F8-67F8-4C05-B856-878DC448DA99}" destId="{139525D3-E7BA-4656-8C4E-E9C435E72F6C}" srcOrd="0" destOrd="0" presId="urn:microsoft.com/office/officeart/2005/8/layout/hProcess9"/>
    <dgm:cxn modelId="{51FB1793-2D8E-4E1D-BAEA-D74571D809F6}" type="presOf" srcId="{02DDD32F-32AE-46EB-9C5C-2021AE71E207}" destId="{67197F88-2082-45F1-95B9-E5D45CE0466C}" srcOrd="0" destOrd="2" presId="urn:microsoft.com/office/officeart/2005/8/layout/hProcess9"/>
    <dgm:cxn modelId="{53145D9E-0677-4B66-81E7-F9164FB1C62B}" srcId="{C91FDA81-65BF-4B60-AB36-2C2E00D3E138}" destId="{D7A96966-146A-4478-8451-8718D1687F87}" srcOrd="1" destOrd="0" parTransId="{839857F5-0DC3-4C0D-91B8-D0E8EECADB7E}" sibTransId="{B11C862D-535D-4E10-84D7-051C2FA69D15}"/>
    <dgm:cxn modelId="{0327A5A0-6416-4F5C-B0B2-AB3004DBD002}" type="presOf" srcId="{DEE63197-8A40-4FCB-876F-30FE3FAC6E49}" destId="{139525D3-E7BA-4656-8C4E-E9C435E72F6C}" srcOrd="0" destOrd="1" presId="urn:microsoft.com/office/officeart/2005/8/layout/hProcess9"/>
    <dgm:cxn modelId="{09772DA4-81EC-4435-AC5E-7816D9C716A5}" type="presOf" srcId="{3285E9A6-B6BB-43B2-9FEE-7AE163FF2B65}" destId="{9BF0C096-9999-4807-B2DD-39B5F35AAEB8}" srcOrd="0" destOrd="0" presId="urn:microsoft.com/office/officeart/2005/8/layout/hProcess9"/>
    <dgm:cxn modelId="{306E5BA5-81B7-40B9-870B-58E58CA001E3}" type="presOf" srcId="{B8C4401D-94B1-4A50-8B07-B112959D65D0}" destId="{67197F88-2082-45F1-95B9-E5D45CE0466C}" srcOrd="0" destOrd="0" presId="urn:microsoft.com/office/officeart/2005/8/layout/hProcess9"/>
    <dgm:cxn modelId="{3757D2AB-63A2-4206-A2F0-148CE329E1FD}" srcId="{3285E9A6-B6BB-43B2-9FEE-7AE163FF2B65}" destId="{F3C2C59F-09E7-4333-AB67-91C55F737D89}" srcOrd="1" destOrd="0" parTransId="{9067989A-668E-4CED-A46A-36B70EC1C308}" sibTransId="{43B846E0-7F8F-410F-849D-F133452FE84D}"/>
    <dgm:cxn modelId="{FBF8FAAE-4015-44FA-8DE5-9CE3232E64F3}" srcId="{5C0CAD35-4F66-40FD-BD25-EDAFF9A15E06}" destId="{B8C4401D-94B1-4A50-8B07-B112959D65D0}" srcOrd="3" destOrd="0" parTransId="{1C1C4DE2-0E7D-437D-A3AA-4037088F5F05}" sibTransId="{A85D9176-B29D-4D81-9755-D418097E1AF5}"/>
    <dgm:cxn modelId="{EFA9CDCE-ED17-4EA1-A86C-C2E990F31A18}" srcId="{5C0CAD35-4F66-40FD-BD25-EDAFF9A15E06}" destId="{027210F8-67F8-4C05-B856-878DC448DA99}" srcOrd="2" destOrd="0" parTransId="{BE4DA3F2-5B56-4DA0-8087-25E3C8C8080B}" sibTransId="{CF7F87FE-C2F1-4445-992D-1AF0246858A7}"/>
    <dgm:cxn modelId="{32560AE3-B9B2-4333-905A-2AEF6F3C4D15}" srcId="{B8C4401D-94B1-4A50-8B07-B112959D65D0}" destId="{8B4EE1FE-3C2F-4CEB-81B2-64481FF35313}" srcOrd="0" destOrd="0" parTransId="{FFD558C2-5F95-40E7-9BF8-884B5904551A}" sibTransId="{F0C77281-3760-4C1D-AFE3-0C6283F87D01}"/>
    <dgm:cxn modelId="{49E4E1E4-8299-46F1-A063-3E31E0DACC5B}" srcId="{5C0CAD35-4F66-40FD-BD25-EDAFF9A15E06}" destId="{C91FDA81-65BF-4B60-AB36-2C2E00D3E138}" srcOrd="1" destOrd="0" parTransId="{98177BDB-CE9D-4531-A9A6-CCAC2456B7D2}" sibTransId="{6C7752D5-B3DB-4CC1-B743-A8E063E05561}"/>
    <dgm:cxn modelId="{72DED3EF-3046-4146-82FE-97469B673EC1}" srcId="{027210F8-67F8-4C05-B856-878DC448DA99}" destId="{DEE63197-8A40-4FCB-876F-30FE3FAC6E49}" srcOrd="0" destOrd="0" parTransId="{74EAB277-5940-4467-8431-1F4E05718BF2}" sibTransId="{60F938BA-7ED1-47B4-AE5B-33FEA9B45326}"/>
    <dgm:cxn modelId="{D2A4CDF6-CFB1-4854-821D-4FF013FBAC5F}" type="presOf" srcId="{F06A3A70-F729-4E9B-BD78-AF6127BF58BB}" destId="{9BF0C096-9999-4807-B2DD-39B5F35AAEB8}" srcOrd="0" destOrd="1" presId="urn:microsoft.com/office/officeart/2005/8/layout/hProcess9"/>
    <dgm:cxn modelId="{0E7732FC-128E-4490-AF03-8D893547EF87}" type="presOf" srcId="{5D1F8336-95AF-4473-9C21-20EA12B98031}" destId="{6FDAF4CC-FE49-4C16-8677-2C0A8603601F}" srcOrd="0" destOrd="1" presId="urn:microsoft.com/office/officeart/2005/8/layout/hProcess9"/>
    <dgm:cxn modelId="{CEC9B5FD-A355-4266-BFF6-323338250E89}" type="presOf" srcId="{D7A96966-146A-4478-8451-8718D1687F87}" destId="{6FDAF4CC-FE49-4C16-8677-2C0A8603601F}" srcOrd="0" destOrd="2" presId="urn:microsoft.com/office/officeart/2005/8/layout/hProcess9"/>
    <dgm:cxn modelId="{FB6D88FE-C524-463D-9C46-B4102E1313A9}" srcId="{3285E9A6-B6BB-43B2-9FEE-7AE163FF2B65}" destId="{F06A3A70-F729-4E9B-BD78-AF6127BF58BB}" srcOrd="0" destOrd="0" parTransId="{DBA01F7E-2662-4E40-BEBC-7A32127E01F1}" sibTransId="{7F3799C4-405F-4AAE-860C-68A5FB2778F0}"/>
    <dgm:cxn modelId="{5E6F1EFF-FA96-4D40-AC7E-0FE4BB5BB72E}" type="presOf" srcId="{DC74B459-39D4-48DE-AE12-7518A403ED4D}" destId="{6FDAF4CC-FE49-4C16-8677-2C0A8603601F}" srcOrd="0" destOrd="3" presId="urn:microsoft.com/office/officeart/2005/8/layout/hProcess9"/>
    <dgm:cxn modelId="{FFDBF2BC-9FBC-455E-A515-205EA7A48034}" type="presParOf" srcId="{C6CA22A8-21A6-41AE-96EB-9924524E8829}" destId="{B8B3D6F0-5CA3-4FEE-B999-419285B6D12D}" srcOrd="0" destOrd="0" presId="urn:microsoft.com/office/officeart/2005/8/layout/hProcess9"/>
    <dgm:cxn modelId="{82416CA4-9E3E-4E00-B715-740CB0FDE252}" type="presParOf" srcId="{C6CA22A8-21A6-41AE-96EB-9924524E8829}" destId="{8A07BC06-90C5-4F8E-9AD2-F88C421F669D}" srcOrd="1" destOrd="0" presId="urn:microsoft.com/office/officeart/2005/8/layout/hProcess9"/>
    <dgm:cxn modelId="{5C382715-F397-4350-BE52-0B9FBC342BFD}" type="presParOf" srcId="{8A07BC06-90C5-4F8E-9AD2-F88C421F669D}" destId="{9BF0C096-9999-4807-B2DD-39B5F35AAEB8}" srcOrd="0" destOrd="0" presId="urn:microsoft.com/office/officeart/2005/8/layout/hProcess9"/>
    <dgm:cxn modelId="{EE8FF7E4-C6B3-4C5E-86B3-BE4E4281BAF2}" type="presParOf" srcId="{8A07BC06-90C5-4F8E-9AD2-F88C421F669D}" destId="{282F0D8B-D5B9-4E4C-895D-6DE6CBCE3571}" srcOrd="1" destOrd="0" presId="urn:microsoft.com/office/officeart/2005/8/layout/hProcess9"/>
    <dgm:cxn modelId="{417EE286-501B-4CC9-A18D-9FAC84AA8F8F}" type="presParOf" srcId="{8A07BC06-90C5-4F8E-9AD2-F88C421F669D}" destId="{6FDAF4CC-FE49-4C16-8677-2C0A8603601F}" srcOrd="2" destOrd="0" presId="urn:microsoft.com/office/officeart/2005/8/layout/hProcess9"/>
    <dgm:cxn modelId="{872FA711-7DAF-47A6-900A-6901B7A1FCF3}" type="presParOf" srcId="{8A07BC06-90C5-4F8E-9AD2-F88C421F669D}" destId="{78895507-8756-41ED-87A9-D1B34958131B}" srcOrd="3" destOrd="0" presId="urn:microsoft.com/office/officeart/2005/8/layout/hProcess9"/>
    <dgm:cxn modelId="{592BD461-97C6-4DD0-8C68-45E05A80EED3}" type="presParOf" srcId="{8A07BC06-90C5-4F8E-9AD2-F88C421F669D}" destId="{139525D3-E7BA-4656-8C4E-E9C435E72F6C}" srcOrd="4" destOrd="0" presId="urn:microsoft.com/office/officeart/2005/8/layout/hProcess9"/>
    <dgm:cxn modelId="{4A8D7E48-2618-43E7-9204-02468FE93B23}" type="presParOf" srcId="{8A07BC06-90C5-4F8E-9AD2-F88C421F669D}" destId="{2C915192-B36D-4311-8AFD-8FE896614616}" srcOrd="5" destOrd="0" presId="urn:microsoft.com/office/officeart/2005/8/layout/hProcess9"/>
    <dgm:cxn modelId="{49168F9D-FBE4-40A1-956D-6B5D116F1B77}" type="presParOf" srcId="{8A07BC06-90C5-4F8E-9AD2-F88C421F669D}" destId="{67197F88-2082-45F1-95B9-E5D45CE0466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47DCE-8B04-4252-8610-5240BAEE655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u="none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Cognitive Control of Escape Behaviour</a:t>
          </a:r>
          <a:br>
            <a:rPr lang="en-US" sz="2000" u="none" kern="1200" dirty="0">
              <a:solidFill>
                <a:schemeClr val="bg1"/>
              </a:solidFill>
            </a:rPr>
          </a:br>
          <a:r>
            <a:rPr lang="en-IL" sz="1400" u="none" kern="1200" dirty="0">
              <a:solidFill>
                <a:schemeClr val="bg1"/>
              </a:solidFill>
            </a:rPr>
            <a:t>Dominic A. Evans, A. Vanessa Stempel, Ruben Vale and Tiago Branco</a:t>
          </a:r>
        </a:p>
      </dsp:txBody>
      <dsp:txXfrm>
        <a:off x="0" y="39687"/>
        <a:ext cx="3286125" cy="1971675"/>
      </dsp:txXfrm>
    </dsp:sp>
    <dsp:sp modelId="{6D8E1710-AF42-4465-9114-0C30A960A31E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u="none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Escape responses of fish: a review of the diversity in motor control,</a:t>
          </a: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r>
            <a:rPr lang="en-IL" sz="2000" u="none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kinematics and behaviour</a:t>
          </a: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br>
            <a:rPr lang="en-US" sz="2000" u="none" kern="1200" dirty="0">
              <a:solidFill>
                <a:schemeClr val="bg1"/>
              </a:solidFill>
            </a:rPr>
          </a:br>
          <a:r>
            <a:rPr lang="en-IL" sz="1400" u="none" kern="1200" dirty="0">
              <a:solidFill>
                <a:schemeClr val="bg1"/>
              </a:solidFill>
            </a:rPr>
            <a:t>Paolo Domenici and Melina E. Hale</a:t>
          </a:r>
        </a:p>
      </dsp:txBody>
      <dsp:txXfrm>
        <a:off x="3614737" y="39687"/>
        <a:ext cx="3286125" cy="1971675"/>
      </dsp:txXfrm>
    </dsp:sp>
    <dsp:sp modelId="{1FFF4F63-93D4-49B1-AF70-48AD39CC885D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L" sz="2000" u="none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Long-term Behavioral Tracking of Freely Swimming Weakly Electric Fish</a:t>
          </a: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</a:t>
          </a:r>
          <a:br>
            <a:rPr lang="en-US" sz="2000" u="none" kern="1200" dirty="0">
              <a:solidFill>
                <a:schemeClr val="bg1"/>
              </a:solidFill>
            </a:rPr>
          </a:br>
          <a:r>
            <a:rPr lang="en-US" sz="1200" u="none" kern="1200" dirty="0">
              <a:solidFill>
                <a:schemeClr val="bg1"/>
              </a:solidFill>
            </a:rPr>
            <a:t> </a:t>
          </a:r>
          <a:r>
            <a:rPr lang="en-IL" sz="1200" u="none" kern="1200" dirty="0">
              <a:solidFill>
                <a:schemeClr val="bg1"/>
              </a:solidFill>
            </a:rPr>
            <a:t>James J. Jun, André Longtin, Leonard Maler, Department of Physics - University of Ottawa, Department of Cellular and Molecular Medicine - University of Ottawa, Centre for Neural Dynamics - University of Ottawa</a:t>
          </a:r>
        </a:p>
      </dsp:txBody>
      <dsp:txXfrm>
        <a:off x="7229475" y="39687"/>
        <a:ext cx="3286125" cy="1971675"/>
      </dsp:txXfrm>
    </dsp:sp>
    <dsp:sp modelId="{2BA945AA-7135-46A0-BEE8-66FAE78F9BC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Kinematics and </a:t>
          </a:r>
          <a:r>
            <a:rPr lang="en-US" sz="2000" u="none" kern="1200" dirty="0" err="1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Behaviour</a:t>
          </a: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in Fish Escape Responses: Guidelines for Conducting, </a:t>
          </a:r>
          <a:r>
            <a:rPr lang="en-US" sz="2000" u="none" kern="1200" dirty="0" err="1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Analysing</a:t>
          </a: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, and Reporting Experiments </a:t>
          </a:r>
          <a:br>
            <a:rPr lang="en-US" sz="2000" u="none" kern="1200" dirty="0">
              <a:solidFill>
                <a:schemeClr val="bg1"/>
              </a:solidFill>
            </a:rPr>
          </a:br>
          <a:r>
            <a:rPr lang="en-US" sz="1400" u="none" kern="1200" dirty="0">
              <a:solidFill>
                <a:schemeClr val="bg1"/>
              </a:solidFill>
            </a:rPr>
            <a:t> Paolo Domenici et al.</a:t>
          </a:r>
          <a:endParaRPr lang="en-IL" sz="1400" u="none" kern="1200" dirty="0">
            <a:solidFill>
              <a:schemeClr val="bg1"/>
            </a:solidFill>
          </a:endParaRPr>
        </a:p>
      </dsp:txBody>
      <dsp:txXfrm>
        <a:off x="0" y="2339975"/>
        <a:ext cx="3286125" cy="1971675"/>
      </dsp:txXfrm>
    </dsp:sp>
    <dsp:sp modelId="{A30FB841-8520-406F-8C66-01A0E8913E3C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Landmark Use and Development of Navigation </a:t>
          </a:r>
          <a:r>
            <a:rPr lang="en-US" sz="2000" u="none" kern="1200" dirty="0" err="1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Behaviour</a:t>
          </a: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 in the Weakly Electric Fish Gnathonemus petersii </a:t>
          </a:r>
          <a:br>
            <a:rPr lang="en-US" sz="2000" u="none" kern="1200" dirty="0">
              <a:solidFill>
                <a:schemeClr val="bg1"/>
              </a:solidFill>
            </a:rPr>
          </a:br>
          <a:r>
            <a:rPr lang="en-US" sz="1400" u="none" kern="1200" dirty="0">
              <a:solidFill>
                <a:schemeClr val="bg1"/>
              </a:solidFill>
            </a:rPr>
            <a:t>Peter Cain, Sapna </a:t>
          </a:r>
          <a:r>
            <a:rPr lang="en-US" sz="1400" u="none" kern="1200" dirty="0" err="1">
              <a:solidFill>
                <a:schemeClr val="bg1"/>
              </a:solidFill>
            </a:rPr>
            <a:t>Malwal</a:t>
          </a:r>
          <a:endParaRPr lang="en-IL" sz="1400" u="none" kern="1200" dirty="0">
            <a:solidFill>
              <a:schemeClr val="bg1"/>
            </a:solidFill>
          </a:endParaRPr>
        </a:p>
      </dsp:txBody>
      <dsp:txXfrm>
        <a:off x="3614737" y="2339975"/>
        <a:ext cx="3286125" cy="1971675"/>
      </dsp:txXfrm>
    </dsp:sp>
    <dsp:sp modelId="{B0254E15-3151-4632-8E53-E81F7415D6B3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>
              <a:solidFill>
                <a:schemeClr val="bg1"/>
              </a:solidFill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Finding Food: Senses Involved in Foraging for Insect Larvae in the Electric Fish Gnathonemus petersii </a:t>
          </a:r>
          <a:r>
            <a:rPr lang="en-US" sz="2000" u="none" kern="1200" dirty="0">
              <a:solidFill>
                <a:schemeClr val="bg1"/>
              </a:solidFill>
            </a:rPr>
            <a:t> </a:t>
          </a:r>
          <a:r>
            <a:rPr lang="en-US" sz="1400" u="none" kern="1200" dirty="0">
              <a:solidFill>
                <a:schemeClr val="bg1"/>
              </a:solidFill>
            </a:rPr>
            <a:t>Gerhard von der Emde, Horst Bleckmann</a:t>
          </a:r>
          <a:endParaRPr lang="en-IL" sz="2000" u="none" kern="1200" dirty="0">
            <a:solidFill>
              <a:schemeClr val="bg1"/>
            </a:solidFill>
          </a:endParaRP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7AC527-447A-492A-8312-E2F2DA0FB1DC}">
      <dsp:nvSpPr>
        <dsp:cNvPr id="0" name=""/>
        <dsp:cNvSpPr/>
      </dsp:nvSpPr>
      <dsp:spPr>
        <a:xfrm>
          <a:off x="1112" y="0"/>
          <a:ext cx="1969178" cy="244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LED Lighting Grid</a:t>
          </a:r>
          <a:endParaRPr lang="en-IL" sz="2400" kern="1200"/>
        </a:p>
      </dsp:txBody>
      <dsp:txXfrm>
        <a:off x="58787" y="57675"/>
        <a:ext cx="1853828" cy="2332764"/>
      </dsp:txXfrm>
    </dsp:sp>
    <dsp:sp modelId="{EE1CF205-AD91-49DE-A196-A792F0C55EA5}">
      <dsp:nvSpPr>
        <dsp:cNvPr id="0" name=""/>
        <dsp:cNvSpPr/>
      </dsp:nvSpPr>
      <dsp:spPr>
        <a:xfrm>
          <a:off x="2301113" y="0"/>
          <a:ext cx="1969178" cy="244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Camera Tracking</a:t>
          </a:r>
          <a:endParaRPr lang="en-IL" sz="2400" kern="1200"/>
        </a:p>
      </dsp:txBody>
      <dsp:txXfrm>
        <a:off x="2358788" y="57675"/>
        <a:ext cx="1853828" cy="2332764"/>
      </dsp:txXfrm>
    </dsp:sp>
    <dsp:sp modelId="{64BA779B-D851-4B06-AEE2-11A2BEFB5256}">
      <dsp:nvSpPr>
        <dsp:cNvPr id="0" name=""/>
        <dsp:cNvSpPr/>
      </dsp:nvSpPr>
      <dsp:spPr>
        <a:xfrm>
          <a:off x="4601114" y="0"/>
          <a:ext cx="1969178" cy="244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Motorized  Gate &amp; Feeding Mechanism</a:t>
          </a:r>
          <a:endParaRPr lang="en-IL" sz="2400" kern="1200" dirty="0"/>
        </a:p>
      </dsp:txBody>
      <dsp:txXfrm>
        <a:off x="4658789" y="57675"/>
        <a:ext cx="1853828" cy="2332764"/>
      </dsp:txXfrm>
    </dsp:sp>
    <dsp:sp modelId="{C3DFB0D9-1DF5-4F06-B540-E30BC5F220C7}">
      <dsp:nvSpPr>
        <dsp:cNvPr id="0" name=""/>
        <dsp:cNvSpPr/>
      </dsp:nvSpPr>
      <dsp:spPr>
        <a:xfrm>
          <a:off x="6901115" y="0"/>
          <a:ext cx="1969178" cy="244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Underwater Speakers</a:t>
          </a:r>
          <a:endParaRPr lang="en-IL" sz="2400" kern="1200"/>
        </a:p>
      </dsp:txBody>
      <dsp:txXfrm>
        <a:off x="6958790" y="57675"/>
        <a:ext cx="1853828" cy="2332764"/>
      </dsp:txXfrm>
    </dsp:sp>
    <dsp:sp modelId="{886B2429-B88F-4C4C-9A18-7565FA9DBA39}">
      <dsp:nvSpPr>
        <dsp:cNvPr id="0" name=""/>
        <dsp:cNvSpPr/>
      </dsp:nvSpPr>
      <dsp:spPr>
        <a:xfrm>
          <a:off x="9201116" y="0"/>
          <a:ext cx="1969178" cy="24481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Control Architecture </a:t>
          </a:r>
          <a:endParaRPr lang="en-IL" sz="2400" kern="1200" dirty="0"/>
        </a:p>
      </dsp:txBody>
      <dsp:txXfrm>
        <a:off x="9258791" y="57675"/>
        <a:ext cx="1853828" cy="23327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6CC236-D85D-402C-8946-15F8D3C36C2B}">
      <dsp:nvSpPr>
        <dsp:cNvPr id="0" name=""/>
        <dsp:cNvSpPr/>
      </dsp:nvSpPr>
      <dsp:spPr>
        <a:xfrm>
          <a:off x="4554" y="0"/>
          <a:ext cx="4381319" cy="4270536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Hardware Setup</a:t>
          </a:r>
          <a:endParaRPr lang="en-IL" sz="3500" kern="1200" dirty="0"/>
        </a:p>
      </dsp:txBody>
      <dsp:txXfrm>
        <a:off x="4554" y="0"/>
        <a:ext cx="4381319" cy="1281160"/>
      </dsp:txXfrm>
    </dsp:sp>
    <dsp:sp modelId="{BDC34EB8-A979-4744-8CEC-B9C16A49A4CC}">
      <dsp:nvSpPr>
        <dsp:cNvPr id="0" name=""/>
        <dsp:cNvSpPr/>
      </dsp:nvSpPr>
      <dsp:spPr>
        <a:xfrm>
          <a:off x="442686" y="1281265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12 vertical strips - Each strip contains 118 WS2812B LEDs</a:t>
          </a:r>
          <a:endParaRPr lang="en-IL" sz="1800" kern="1200" dirty="0"/>
        </a:p>
      </dsp:txBody>
      <dsp:txXfrm>
        <a:off x="460907" y="1299486"/>
        <a:ext cx="3468613" cy="585684"/>
      </dsp:txXfrm>
    </dsp:sp>
    <dsp:sp modelId="{E2FAEB79-E3EE-4169-A24C-607B2CEF7199}">
      <dsp:nvSpPr>
        <dsp:cNvPr id="0" name=""/>
        <dsp:cNvSpPr/>
      </dsp:nvSpPr>
      <dsp:spPr>
        <a:xfrm>
          <a:off x="442686" y="1999102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47412"/>
            <a:satOff val="-15495"/>
            <a:lumOff val="1337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Installed and wired into a grid layout (12 columns × 118 rows)</a:t>
          </a:r>
          <a:endParaRPr lang="en-IL" sz="1800" kern="1200"/>
        </a:p>
      </dsp:txBody>
      <dsp:txXfrm>
        <a:off x="460907" y="2017323"/>
        <a:ext cx="3468613" cy="585684"/>
      </dsp:txXfrm>
    </dsp:sp>
    <dsp:sp modelId="{C3FE2270-DDA6-46E2-945C-D63C2FBE8E74}">
      <dsp:nvSpPr>
        <dsp:cNvPr id="0" name=""/>
        <dsp:cNvSpPr/>
      </dsp:nvSpPr>
      <dsp:spPr>
        <a:xfrm>
          <a:off x="442686" y="2716940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Powered through a custom wiring system for current distribution</a:t>
          </a:r>
          <a:endParaRPr lang="en-IL" sz="1800" kern="1200"/>
        </a:p>
      </dsp:txBody>
      <dsp:txXfrm>
        <a:off x="460907" y="2735161"/>
        <a:ext cx="3468613" cy="585684"/>
      </dsp:txXfrm>
    </dsp:sp>
    <dsp:sp modelId="{56A21C9D-04B7-4192-BD8B-ADDF7F2B8EDA}">
      <dsp:nvSpPr>
        <dsp:cNvPr id="0" name=""/>
        <dsp:cNvSpPr/>
      </dsp:nvSpPr>
      <dsp:spPr>
        <a:xfrm>
          <a:off x="442686" y="3434778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42237"/>
            <a:satOff val="-46483"/>
            <a:lumOff val="4011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Controlled by an Arduino UNO</a:t>
          </a:r>
          <a:endParaRPr lang="en-IL" sz="1800" kern="1200"/>
        </a:p>
      </dsp:txBody>
      <dsp:txXfrm>
        <a:off x="460907" y="3452999"/>
        <a:ext cx="3468613" cy="585684"/>
      </dsp:txXfrm>
    </dsp:sp>
    <dsp:sp modelId="{319BF195-FD0E-4EFE-8FAA-CA2D593B3A20}">
      <dsp:nvSpPr>
        <dsp:cNvPr id="0" name=""/>
        <dsp:cNvSpPr/>
      </dsp:nvSpPr>
      <dsp:spPr>
        <a:xfrm>
          <a:off x="4695896" y="0"/>
          <a:ext cx="4381319" cy="4270536"/>
        </a:xfrm>
        <a:prstGeom prst="roundRect">
          <a:avLst>
            <a:gd name="adj" fmla="val 10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Functionality Implemented</a:t>
          </a:r>
          <a:endParaRPr lang="en-IL" sz="3500" kern="1200" dirty="0"/>
        </a:p>
      </dsp:txBody>
      <dsp:txXfrm>
        <a:off x="4695896" y="0"/>
        <a:ext cx="4381319" cy="1281160"/>
      </dsp:txXfrm>
    </dsp:sp>
    <dsp:sp modelId="{B5A6E88F-0CF1-4410-A4BA-79B8AE40B75F}">
      <dsp:nvSpPr>
        <dsp:cNvPr id="0" name=""/>
        <dsp:cNvSpPr/>
      </dsp:nvSpPr>
      <dsp:spPr>
        <a:xfrm>
          <a:off x="5152605" y="1281265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Grid indexing system using (row, col) coordinates</a:t>
          </a:r>
          <a:endParaRPr lang="en-IL" sz="1800" kern="1200" dirty="0"/>
        </a:p>
      </dsp:txBody>
      <dsp:txXfrm>
        <a:off x="5170826" y="1299486"/>
        <a:ext cx="3468613" cy="585684"/>
      </dsp:txXfrm>
    </dsp:sp>
    <dsp:sp modelId="{7BD78DCA-BBAF-4796-B5D8-99968523B5B3}">
      <dsp:nvSpPr>
        <dsp:cNvPr id="0" name=""/>
        <dsp:cNvSpPr/>
      </dsp:nvSpPr>
      <dsp:spPr>
        <a:xfrm>
          <a:off x="5152605" y="1999102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442237"/>
            <a:satOff val="-46483"/>
            <a:lumOff val="4011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Multiple lighting patterns </a:t>
          </a:r>
          <a:endParaRPr lang="en-IL" sz="1800" kern="1200"/>
        </a:p>
      </dsp:txBody>
      <dsp:txXfrm>
        <a:off x="5170826" y="2017323"/>
        <a:ext cx="3468613" cy="585684"/>
      </dsp:txXfrm>
    </dsp:sp>
    <dsp:sp modelId="{908CDD21-2802-483C-BF9C-B95923B81732}">
      <dsp:nvSpPr>
        <dsp:cNvPr id="0" name=""/>
        <dsp:cNvSpPr/>
      </dsp:nvSpPr>
      <dsp:spPr>
        <a:xfrm>
          <a:off x="5152605" y="2716940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Adjustable brightness and delay control between lighting events</a:t>
          </a:r>
          <a:endParaRPr lang="en-IL" sz="1800" kern="1200"/>
        </a:p>
      </dsp:txBody>
      <dsp:txXfrm>
        <a:off x="5170826" y="2735161"/>
        <a:ext cx="3468613" cy="585684"/>
      </dsp:txXfrm>
    </dsp:sp>
    <dsp:sp modelId="{0F28DA79-C14C-49A9-8596-CD9AC0CB9842}">
      <dsp:nvSpPr>
        <dsp:cNvPr id="0" name=""/>
        <dsp:cNvSpPr/>
      </dsp:nvSpPr>
      <dsp:spPr>
        <a:xfrm>
          <a:off x="5152605" y="3434778"/>
          <a:ext cx="3505055" cy="622126"/>
        </a:xfrm>
        <a:prstGeom prst="roundRect">
          <a:avLst>
            <a:gd name="adj" fmla="val 10000"/>
          </a:avLst>
        </a:prstGeom>
        <a:solidFill>
          <a:schemeClr val="accent1">
            <a:shade val="50000"/>
            <a:hueOff val="147412"/>
            <a:satOff val="-15495"/>
            <a:lumOff val="1337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Code structured to support future Bonsai integration</a:t>
          </a:r>
          <a:endParaRPr lang="en-IL" sz="1800" kern="1200"/>
        </a:p>
      </dsp:txBody>
      <dsp:txXfrm>
        <a:off x="5170826" y="3452999"/>
        <a:ext cx="3468613" cy="5856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A492D-3059-46ED-9C85-60D58F154696}">
      <dsp:nvSpPr>
        <dsp:cNvPr id="0" name=""/>
        <dsp:cNvSpPr/>
      </dsp:nvSpPr>
      <dsp:spPr>
        <a:xfrm>
          <a:off x="794025" y="1168"/>
          <a:ext cx="3254736" cy="834979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Power &amp; Brightness</a:t>
          </a:r>
          <a:endParaRPr lang="en-IL" sz="1800" kern="1200" dirty="0"/>
        </a:p>
      </dsp:txBody>
      <dsp:txXfrm>
        <a:off x="1211515" y="1168"/>
        <a:ext cx="2419757" cy="834979"/>
      </dsp:txXfrm>
    </dsp:sp>
    <dsp:sp modelId="{0866E6E9-E6CC-4CA8-9FAB-269352842C55}">
      <dsp:nvSpPr>
        <dsp:cNvPr id="0" name=""/>
        <dsp:cNvSpPr/>
      </dsp:nvSpPr>
      <dsp:spPr>
        <a:xfrm>
          <a:off x="3853283" y="72141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Full brightness leads to inconsistent color output (yellowing)</a:t>
          </a:r>
          <a:endParaRPr lang="en-IL" sz="1600" b="0" kern="1200" dirty="0"/>
        </a:p>
      </dsp:txBody>
      <dsp:txXfrm>
        <a:off x="4199799" y="72141"/>
        <a:ext cx="3387657" cy="693032"/>
      </dsp:txXfrm>
    </dsp:sp>
    <dsp:sp modelId="{C6604A64-764B-44EE-A176-857FCCF6113D}">
      <dsp:nvSpPr>
        <dsp:cNvPr id="0" name=""/>
        <dsp:cNvSpPr/>
      </dsp:nvSpPr>
      <dsp:spPr>
        <a:xfrm>
          <a:off x="7759245" y="72141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System runs reliably only at moderate</a:t>
          </a:r>
          <a:r>
            <a:rPr lang="en-US" sz="1600" b="1" kern="1200" dirty="0"/>
            <a:t> brightness</a:t>
          </a:r>
          <a:endParaRPr lang="en-IL" sz="1600" b="0" kern="1200" dirty="0"/>
        </a:p>
      </dsp:txBody>
      <dsp:txXfrm>
        <a:off x="8105761" y="72141"/>
        <a:ext cx="3387657" cy="693032"/>
      </dsp:txXfrm>
    </dsp:sp>
    <dsp:sp modelId="{F825ABDB-5093-4CB4-8F34-42E9B553D7E2}">
      <dsp:nvSpPr>
        <dsp:cNvPr id="0" name=""/>
        <dsp:cNvSpPr/>
      </dsp:nvSpPr>
      <dsp:spPr>
        <a:xfrm>
          <a:off x="794025" y="920353"/>
          <a:ext cx="3254736" cy="834979"/>
        </a:xfrm>
        <a:prstGeom prst="chevron">
          <a:avLst/>
        </a:prstGeom>
        <a:solidFill>
          <a:schemeClr val="accent1">
            <a:shade val="80000"/>
            <a:hueOff val="136400"/>
            <a:satOff val="-14223"/>
            <a:lumOff val="955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Performance Issues</a:t>
          </a:r>
          <a:endParaRPr lang="en-IL" sz="1800" kern="1200" dirty="0"/>
        </a:p>
      </dsp:txBody>
      <dsp:txXfrm>
        <a:off x="1211515" y="920353"/>
        <a:ext cx="2419757" cy="834979"/>
      </dsp:txXfrm>
    </dsp:sp>
    <dsp:sp modelId="{CE570E6C-1DDC-4ABE-9479-5B38CDCE86B3}">
      <dsp:nvSpPr>
        <dsp:cNvPr id="0" name=""/>
        <dsp:cNvSpPr/>
      </dsp:nvSpPr>
      <dsp:spPr>
        <a:xfrm>
          <a:off x="3853283" y="991326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Some patterns are slower than desired for simulating realistic predator approach</a:t>
          </a:r>
        </a:p>
      </dsp:txBody>
      <dsp:txXfrm>
        <a:off x="4199799" y="991326"/>
        <a:ext cx="3387657" cy="693032"/>
      </dsp:txXfrm>
    </dsp:sp>
    <dsp:sp modelId="{B6E2C170-0004-4427-A38A-3790B3563E75}">
      <dsp:nvSpPr>
        <dsp:cNvPr id="0" name=""/>
        <dsp:cNvSpPr/>
      </dsp:nvSpPr>
      <dsp:spPr>
        <a:xfrm>
          <a:off x="7759245" y="991326"/>
          <a:ext cx="4019746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May need optimization to create more dynamic, naturalistic stimuli</a:t>
          </a:r>
          <a:endParaRPr lang="en-IL" sz="1600" kern="1200" dirty="0"/>
        </a:p>
      </dsp:txBody>
      <dsp:txXfrm>
        <a:off x="8105761" y="991326"/>
        <a:ext cx="3326714" cy="693032"/>
      </dsp:txXfrm>
    </dsp:sp>
    <dsp:sp modelId="{FCDCD411-B4A8-4FBC-A9B7-9E6FF888F657}">
      <dsp:nvSpPr>
        <dsp:cNvPr id="0" name=""/>
        <dsp:cNvSpPr/>
      </dsp:nvSpPr>
      <dsp:spPr>
        <a:xfrm>
          <a:off x="794025" y="1839538"/>
          <a:ext cx="3254736" cy="834979"/>
        </a:xfrm>
        <a:prstGeom prst="chevron">
          <a:avLst/>
        </a:prstGeom>
        <a:solidFill>
          <a:schemeClr val="accent1">
            <a:shade val="80000"/>
            <a:hueOff val="272799"/>
            <a:satOff val="-28446"/>
            <a:lumOff val="1911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Visibility Problems</a:t>
          </a:r>
          <a:endParaRPr lang="en-IL" sz="1800" kern="1200"/>
        </a:p>
      </dsp:txBody>
      <dsp:txXfrm>
        <a:off x="1211515" y="1839538"/>
        <a:ext cx="2419757" cy="834979"/>
      </dsp:txXfrm>
    </dsp:sp>
    <dsp:sp modelId="{C085EAD7-D940-4EA1-A722-87B916655DF9}">
      <dsp:nvSpPr>
        <dsp:cNvPr id="0" name=""/>
        <dsp:cNvSpPr/>
      </dsp:nvSpPr>
      <dsp:spPr>
        <a:xfrm>
          <a:off x="3853283" y="1910511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Patterns are </a:t>
          </a:r>
          <a:r>
            <a:rPr lang="en-US" sz="1600" b="1" kern="1200" dirty="0"/>
            <a:t>not clearly visible inside the tank</a:t>
          </a:r>
          <a:endParaRPr lang="en-IL" sz="1600" kern="1200" dirty="0"/>
        </a:p>
      </dsp:txBody>
      <dsp:txXfrm>
        <a:off x="4199799" y="1910511"/>
        <a:ext cx="3387657" cy="693032"/>
      </dsp:txXfrm>
    </dsp:sp>
    <dsp:sp modelId="{9ADC4C01-44EF-4267-B0E9-9272C552D089}">
      <dsp:nvSpPr>
        <dsp:cNvPr id="0" name=""/>
        <dsp:cNvSpPr/>
      </dsp:nvSpPr>
      <dsp:spPr>
        <a:xfrm>
          <a:off x="7759245" y="1910511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Possibly due to LED distance from glass or low light intensity</a:t>
          </a:r>
          <a:endParaRPr lang="en-IL" sz="1600" kern="1200" dirty="0"/>
        </a:p>
      </dsp:txBody>
      <dsp:txXfrm>
        <a:off x="8105761" y="1910511"/>
        <a:ext cx="3387657" cy="693032"/>
      </dsp:txXfrm>
    </dsp:sp>
    <dsp:sp modelId="{CCEFB64F-E3CF-4EBD-A17A-55BB106849E1}">
      <dsp:nvSpPr>
        <dsp:cNvPr id="0" name=""/>
        <dsp:cNvSpPr/>
      </dsp:nvSpPr>
      <dsp:spPr>
        <a:xfrm>
          <a:off x="794025" y="2758723"/>
          <a:ext cx="3254736" cy="834979"/>
        </a:xfrm>
        <a:prstGeom prst="chevron">
          <a:avLst/>
        </a:prstGeom>
        <a:solidFill>
          <a:schemeClr val="accent1">
            <a:shade val="80000"/>
            <a:hueOff val="409199"/>
            <a:satOff val="-42669"/>
            <a:lumOff val="2866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System Integration</a:t>
          </a:r>
          <a:endParaRPr lang="en-IL" sz="1800" kern="1200"/>
        </a:p>
      </dsp:txBody>
      <dsp:txXfrm>
        <a:off x="1211515" y="2758723"/>
        <a:ext cx="2419757" cy="834979"/>
      </dsp:txXfrm>
    </dsp:sp>
    <dsp:sp modelId="{2F9BAE42-3514-4C1B-980C-C4CCAFDDB5C0}">
      <dsp:nvSpPr>
        <dsp:cNvPr id="0" name=""/>
        <dsp:cNvSpPr/>
      </dsp:nvSpPr>
      <dsp:spPr>
        <a:xfrm>
          <a:off x="3853283" y="2829696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Bonsai-Arduino communication still in progress</a:t>
          </a:r>
        </a:p>
      </dsp:txBody>
      <dsp:txXfrm>
        <a:off x="4199799" y="2829696"/>
        <a:ext cx="3387657" cy="693032"/>
      </dsp:txXfrm>
    </dsp:sp>
    <dsp:sp modelId="{DB27BE7F-EB34-4602-A83B-5F649C6EAAB0}">
      <dsp:nvSpPr>
        <dsp:cNvPr id="0" name=""/>
        <dsp:cNvSpPr/>
      </dsp:nvSpPr>
      <dsp:spPr>
        <a:xfrm>
          <a:off x="7759245" y="2829696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Serial triggers and synchronization need to be finalized</a:t>
          </a:r>
          <a:endParaRPr lang="en-IL" sz="1600" kern="1200" dirty="0"/>
        </a:p>
      </dsp:txBody>
      <dsp:txXfrm>
        <a:off x="8105761" y="2829696"/>
        <a:ext cx="3387657" cy="693032"/>
      </dsp:txXfrm>
    </dsp:sp>
    <dsp:sp modelId="{D8C812AC-E0DA-4736-B44F-7E6042942744}">
      <dsp:nvSpPr>
        <dsp:cNvPr id="0" name=""/>
        <dsp:cNvSpPr/>
      </dsp:nvSpPr>
      <dsp:spPr>
        <a:xfrm>
          <a:off x="794025" y="3677908"/>
          <a:ext cx="3254736" cy="834979"/>
        </a:xfrm>
        <a:prstGeom prst="chevron">
          <a:avLst/>
        </a:prstGeom>
        <a:solidFill>
          <a:schemeClr val="accent1">
            <a:shade val="80000"/>
            <a:hueOff val="545598"/>
            <a:satOff val="-56892"/>
            <a:lumOff val="3822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Naturalism &amp; Layout</a:t>
          </a:r>
          <a:endParaRPr lang="en-IL" sz="1800" kern="1200"/>
        </a:p>
      </dsp:txBody>
      <dsp:txXfrm>
        <a:off x="1211515" y="3677908"/>
        <a:ext cx="2419757" cy="834979"/>
      </dsp:txXfrm>
    </dsp:sp>
    <dsp:sp modelId="{7EFB36DD-2CB9-4261-9DC2-D1FAE3BF800A}">
      <dsp:nvSpPr>
        <dsp:cNvPr id="0" name=""/>
        <dsp:cNvSpPr/>
      </dsp:nvSpPr>
      <dsp:spPr>
        <a:xfrm>
          <a:off x="3853283" y="3748881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LEDs currently positioned beneath the tank, which may not mimic natural stimulus sources</a:t>
          </a:r>
          <a:endParaRPr lang="en-IL" sz="1600" kern="1200" dirty="0"/>
        </a:p>
      </dsp:txBody>
      <dsp:txXfrm>
        <a:off x="4199799" y="3748881"/>
        <a:ext cx="3387657" cy="693032"/>
      </dsp:txXfrm>
    </dsp:sp>
    <dsp:sp modelId="{5B9E2FBE-650B-4A08-A163-C16B2F25FCDB}">
      <dsp:nvSpPr>
        <dsp:cNvPr id="0" name=""/>
        <dsp:cNvSpPr/>
      </dsp:nvSpPr>
      <dsp:spPr>
        <a:xfrm>
          <a:off x="7759245" y="3748881"/>
          <a:ext cx="4080689" cy="693032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May require redesign for more ecologically valid stimuli</a:t>
          </a:r>
          <a:endParaRPr lang="en-IL" sz="1600" kern="1200" dirty="0"/>
        </a:p>
      </dsp:txBody>
      <dsp:txXfrm>
        <a:off x="8105761" y="3748881"/>
        <a:ext cx="3387657" cy="6930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3D6F0-5CA3-4FEE-B999-419285B6D12D}">
      <dsp:nvSpPr>
        <dsp:cNvPr id="0" name=""/>
        <dsp:cNvSpPr/>
      </dsp:nvSpPr>
      <dsp:spPr>
        <a:xfrm>
          <a:off x="2" y="0"/>
          <a:ext cx="11474878" cy="4864894"/>
        </a:xfrm>
        <a:prstGeom prst="rightArrow">
          <a:avLst/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0C096-9999-4807-B2DD-39B5F35AAEB8}">
      <dsp:nvSpPr>
        <dsp:cNvPr id="0" name=""/>
        <dsp:cNvSpPr/>
      </dsp:nvSpPr>
      <dsp:spPr>
        <a:xfrm>
          <a:off x="66991" y="699649"/>
          <a:ext cx="2582671" cy="3465594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 System Integration</a:t>
          </a:r>
          <a:endParaRPr lang="en-IL" sz="18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Establish real-time communication between </a:t>
          </a:r>
          <a:r>
            <a:rPr lang="en-US" sz="1600" b="1" kern="1200" dirty="0"/>
            <a:t>Bonsai</a:t>
          </a:r>
          <a:r>
            <a:rPr lang="en-US" sz="1600" kern="1200" dirty="0"/>
            <a:t> and </a:t>
          </a:r>
          <a:r>
            <a:rPr lang="en-US" sz="1600" b="1" kern="1200" dirty="0"/>
            <a:t>Arduino</a:t>
          </a:r>
          <a:endParaRPr lang="en-IL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Trigger LED patterns based on </a:t>
          </a:r>
          <a:r>
            <a:rPr lang="en-US" sz="1600" b="1" kern="1200" dirty="0"/>
            <a:t>camera-detected behavior</a:t>
          </a:r>
          <a:endParaRPr lang="en-IL" sz="1600" kern="1200" dirty="0"/>
        </a:p>
      </dsp:txBody>
      <dsp:txXfrm>
        <a:off x="193067" y="825725"/>
        <a:ext cx="2330519" cy="3213442"/>
      </dsp:txXfrm>
    </dsp:sp>
    <dsp:sp modelId="{6FDAF4CC-FE49-4C16-8677-2C0A8603601F}">
      <dsp:nvSpPr>
        <dsp:cNvPr id="0" name=""/>
        <dsp:cNvSpPr/>
      </dsp:nvSpPr>
      <dsp:spPr>
        <a:xfrm>
          <a:off x="2986401" y="699649"/>
          <a:ext cx="2582671" cy="3465594"/>
        </a:xfrm>
        <a:prstGeom prst="roundRect">
          <a:avLst/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LED Optimization</a:t>
          </a:r>
          <a:endParaRPr lang="en-IL" sz="18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Fine-tune </a:t>
          </a:r>
          <a:r>
            <a:rPr lang="en-US" sz="1600" b="1" kern="1200" dirty="0"/>
            <a:t>animation speeds</a:t>
          </a:r>
          <a:endParaRPr lang="en-IL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Explore adjustments to </a:t>
          </a:r>
          <a:r>
            <a:rPr lang="en-US" sz="1600" b="1" kern="1200" dirty="0"/>
            <a:t>light layout or angle</a:t>
          </a:r>
          <a:endParaRPr lang="en-IL" sz="16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Change wiring to improve power supply</a:t>
          </a:r>
          <a:endParaRPr lang="en-IL" sz="1600" kern="1200" dirty="0"/>
        </a:p>
      </dsp:txBody>
      <dsp:txXfrm>
        <a:off x="3112477" y="825725"/>
        <a:ext cx="2330519" cy="3213442"/>
      </dsp:txXfrm>
    </dsp:sp>
    <dsp:sp modelId="{139525D3-E7BA-4656-8C4E-E9C435E72F6C}">
      <dsp:nvSpPr>
        <dsp:cNvPr id="0" name=""/>
        <dsp:cNvSpPr/>
      </dsp:nvSpPr>
      <dsp:spPr>
        <a:xfrm>
          <a:off x="5905811" y="699649"/>
          <a:ext cx="2582671" cy="3465594"/>
        </a:xfrm>
        <a:prstGeom prst="roundRect">
          <a:avLst/>
        </a:prstGeom>
        <a:solidFill>
          <a:schemeClr val="accent1">
            <a:shade val="50000"/>
            <a:hueOff val="589649"/>
            <a:satOff val="-61978"/>
            <a:lumOff val="5348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Testing &amp; Iteration</a:t>
          </a:r>
          <a:endParaRPr lang="en-IL" sz="18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 in-tank trials to assess visibility and behavioral impact </a:t>
          </a:r>
          <a:endParaRPr lang="en-IL" sz="1600" kern="1200" dirty="0"/>
        </a:p>
      </dsp:txBody>
      <dsp:txXfrm>
        <a:off x="6031887" y="825725"/>
        <a:ext cx="2330519" cy="3213442"/>
      </dsp:txXfrm>
    </dsp:sp>
    <dsp:sp modelId="{67197F88-2082-45F1-95B9-E5D45CE0466C}">
      <dsp:nvSpPr>
        <dsp:cNvPr id="0" name=""/>
        <dsp:cNvSpPr/>
      </dsp:nvSpPr>
      <dsp:spPr>
        <a:xfrm>
          <a:off x="8825221" y="699649"/>
          <a:ext cx="2582671" cy="3465594"/>
        </a:xfrm>
        <a:prstGeom prst="roundRect">
          <a:avLst/>
        </a:prstGeom>
        <a:solidFill>
          <a:schemeClr val="accent1">
            <a:shade val="50000"/>
            <a:hueOff val="294825"/>
            <a:satOff val="-30989"/>
            <a:lumOff val="26741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Upcoming Additions</a:t>
          </a:r>
          <a:endParaRPr lang="en-IL" sz="1800" kern="1200" dirty="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Begin integrating the </a:t>
          </a:r>
          <a:r>
            <a:rPr lang="en-US" sz="1600" b="1" kern="1200"/>
            <a:t>motorized gate</a:t>
          </a:r>
          <a:r>
            <a:rPr lang="en-US" sz="1600" kern="1200"/>
            <a:t> and </a:t>
          </a:r>
          <a:r>
            <a:rPr lang="en-US" sz="1600" b="1" kern="1200"/>
            <a:t>feeding mechanism</a:t>
          </a:r>
          <a:endParaRPr lang="en-IL" sz="1600" kern="1200"/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Prepare system for full trial runs with all components</a:t>
          </a:r>
          <a:endParaRPr lang="en-IL" sz="1600" kern="1200" dirty="0"/>
        </a:p>
      </dsp:txBody>
      <dsp:txXfrm>
        <a:off x="8951297" y="825725"/>
        <a:ext cx="2330519" cy="32134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E29D-9684-4D15-965D-5AD63CBB5C1B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5E31B-D7D1-465C-A5A1-9064434AF0E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295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319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694E9-59B6-CC36-8417-32D85CE29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C8107-7A96-265C-31D7-D7F044412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5D7E77-9084-CACC-A27E-07464319D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C9C3B-9F68-ED81-B44F-952DB53BA0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02073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419B0-6CCB-E742-5F81-AFE59478A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51ECA9-22A6-3E5C-6BAE-E045999939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AF2022-729E-D65F-27DA-D60F9281E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patterns also were not testes with water in the tank so visibility might be worst </a:t>
            </a:r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3162-EBA2-5E2F-5A13-30FD687DF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6455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43ECF-C949-FD17-552A-EB5A073D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74C07E-38AA-47FA-982F-02F796DF6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C5B0EC-8033-A717-1886-EDF706B7F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BB9EE-786B-DE6D-579F-E57B17662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54947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B7161-719F-AF1E-CE90-6C55BAF4E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6DE307-1F2A-6C43-5AEB-D4A619FA6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97506F-C3FB-1CD3-1FFD-066E521DB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Led:</a:t>
            </a:r>
            <a:br>
              <a:rPr lang="en-US" dirty="0"/>
            </a:br>
            <a:r>
              <a:rPr lang="en-US" sz="1200" dirty="0"/>
              <a:t>Consider an alternative solution (using a projector)</a:t>
            </a:r>
            <a:br>
              <a:rPr lang="en-US" sz="1200" dirty="0"/>
            </a:br>
            <a:r>
              <a:rPr lang="en-US" sz="1200" dirty="0"/>
              <a:t>Testing:</a:t>
            </a:r>
            <a:br>
              <a:rPr lang="en-US" sz="1200" dirty="0"/>
            </a:br>
            <a:r>
              <a:rPr lang="en-US" sz="1200" dirty="0"/>
              <a:t>at list test with water</a:t>
            </a:r>
            <a:endParaRPr lang="en-IL" sz="1200" dirty="0"/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35063-9893-F85D-B5A1-B51B9C8522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45758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633FB-F57A-833A-6FBE-2C1E230C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21D822-7787-90FE-70A9-9F1AB393B0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F50AB9-BE72-4D99-CF35-54245CB6A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Led:</a:t>
            </a:r>
            <a:br>
              <a:rPr lang="en-US" dirty="0"/>
            </a:br>
            <a:r>
              <a:rPr lang="en-US" sz="1200" dirty="0"/>
              <a:t>Consider an alternative solution (using a projector)</a:t>
            </a:r>
            <a:br>
              <a:rPr lang="en-US" sz="1200" dirty="0"/>
            </a:br>
            <a:r>
              <a:rPr lang="en-US" sz="1200" dirty="0"/>
              <a:t>Testing:</a:t>
            </a:r>
            <a:br>
              <a:rPr lang="en-US" sz="1200" dirty="0"/>
            </a:br>
            <a:r>
              <a:rPr lang="en-US" sz="1200" dirty="0"/>
              <a:t>at list test with water</a:t>
            </a:r>
            <a:endParaRPr lang="en-IL" sz="1200" dirty="0"/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27A0-5D64-8355-8B16-059B860D88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9168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</a:rPr>
              <a:t>The goal is to bridge the gap between behavior research and accessible, programmable experimental platforms.</a:t>
            </a:r>
            <a:br>
              <a:rPr lang="en-US" sz="1200" dirty="0">
                <a:solidFill>
                  <a:srgbClr val="002060"/>
                </a:solidFill>
              </a:rPr>
            </a:br>
            <a:br>
              <a:rPr lang="en-US" sz="1200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Designing such systems requires: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Reliable hardware in underwater or humid conditions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Modular codebases for flexible stimulus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Low-latency responses to external triggers (e.g., cameras, sensors)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002060"/>
              </a:solidFill>
            </a:endParaRP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753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2060"/>
                </a:solidFill>
              </a:rPr>
              <a:t>Systems are often not responsive to the fish's real-time behavior</a:t>
            </a:r>
          </a:p>
          <a:p>
            <a:endParaRPr lang="en-US" dirty="0"/>
          </a:p>
          <a:p>
            <a:r>
              <a:rPr lang="en-US" dirty="0"/>
              <a:t>This project aims to address these gaps by developing a fully programmable, multi-modal stimulus system tailored for real-time behavioral studies in aquatic environments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38565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Animal models</a:t>
            </a:r>
            <a:r>
              <a:rPr lang="en-US" dirty="0"/>
              <a:t>: </a:t>
            </a:r>
            <a:r>
              <a:rPr lang="en-US" i="1" dirty="0"/>
              <a:t>Various fish species</a:t>
            </a:r>
            <a:r>
              <a:rPr lang="en-US" dirty="0"/>
              <a:t> (e.g., zebrafish, goldfish, trout)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dirty="0"/>
              <a:t>Review article summarizing experimental approaches to studying fish escape responses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2060"/>
                </a:solidFill>
              </a:rPr>
              <a:t>Emphasized diversity in kinematics and neural control across fish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91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2060"/>
                </a:solidFill>
              </a:rPr>
              <a:t>Animal model: Pulse-type weakly electric fish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59704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Animal model</a:t>
            </a:r>
            <a:r>
              <a:rPr lang="en-US" dirty="0"/>
              <a:t>: </a:t>
            </a:r>
            <a:r>
              <a:rPr lang="en-US" i="1" dirty="0"/>
              <a:t>General fish (no new experimental subjects used)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Describes best practices for </a:t>
            </a:r>
            <a:r>
              <a:rPr lang="en-US" b="1" dirty="0"/>
              <a:t>stimulus types</a:t>
            </a:r>
            <a:r>
              <a:rPr lang="en-US" dirty="0"/>
              <a:t> (visual, acoustic, mechanical)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Recommends </a:t>
            </a:r>
            <a:r>
              <a:rPr lang="en-US" b="1" dirty="0"/>
              <a:t>arena design</a:t>
            </a:r>
            <a:r>
              <a:rPr lang="en-US" dirty="0"/>
              <a:t>, </a:t>
            </a:r>
            <a:r>
              <a:rPr lang="en-US" b="1" dirty="0"/>
              <a:t>lighting</a:t>
            </a:r>
            <a:r>
              <a:rPr lang="en-US" dirty="0"/>
              <a:t>, and </a:t>
            </a:r>
            <a:r>
              <a:rPr lang="en-US" b="1" dirty="0"/>
              <a:t>high-speed video capture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Provides criteria for analyzing latency, directionality, and trajectory of escape responses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33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Animal model</a:t>
            </a:r>
            <a:r>
              <a:rPr lang="en-US" dirty="0"/>
              <a:t>: </a:t>
            </a:r>
            <a:r>
              <a:rPr lang="en-US" i="1" dirty="0"/>
              <a:t>Gnathonemus petersii</a:t>
            </a:r>
            <a:r>
              <a:rPr lang="en-US" dirty="0"/>
              <a:t> (weakly electric fish)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Used a </a:t>
            </a:r>
            <a:r>
              <a:rPr lang="en-US" b="1" dirty="0"/>
              <a:t>divided aquarium</a:t>
            </a:r>
            <a:r>
              <a:rPr lang="en-US" dirty="0"/>
              <a:t> with a </a:t>
            </a:r>
            <a:r>
              <a:rPr lang="en-US" b="1" dirty="0"/>
              <a:t>circular aperture</a:t>
            </a:r>
            <a:r>
              <a:rPr lang="en-US" dirty="0"/>
              <a:t> in a clear wall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Fish were trained to find the aperture with or without </a:t>
            </a:r>
            <a:r>
              <a:rPr lang="en-US" b="1" dirty="0"/>
              <a:t>plastic landmarks</a:t>
            </a:r>
            <a:r>
              <a:rPr lang="en-US" dirty="0"/>
              <a:t> placed nearby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in a </a:t>
            </a:r>
            <a:r>
              <a:rPr lang="en-US" b="1" dirty="0"/>
              <a:t>dark room</a:t>
            </a:r>
            <a:r>
              <a:rPr lang="en-US" dirty="0"/>
              <a:t> with red lighting to minimize visual interference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Behavior was </a:t>
            </a:r>
            <a:r>
              <a:rPr lang="en-US" b="1" dirty="0"/>
              <a:t>video recorded</a:t>
            </a:r>
            <a:r>
              <a:rPr lang="en-US" dirty="0"/>
              <a:t> and analyzed based on time to cross, height of wall contact, and path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Landmark size</a:t>
            </a:r>
            <a:r>
              <a:rPr lang="en-US" dirty="0"/>
              <a:t> and </a:t>
            </a:r>
            <a:r>
              <a:rPr lang="en-US" b="1" dirty="0"/>
              <a:t>water level</a:t>
            </a:r>
            <a:r>
              <a:rPr lang="en-US" dirty="0"/>
              <a:t> were varied to test orientation strategies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5169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Animal model</a:t>
            </a:r>
            <a:r>
              <a:rPr lang="en-US" dirty="0"/>
              <a:t>: </a:t>
            </a:r>
            <a:r>
              <a:rPr lang="en-US" i="1" dirty="0"/>
              <a:t>Gnathonemus petersii</a:t>
            </a:r>
            <a:r>
              <a:rPr lang="en-US" dirty="0"/>
              <a:t> (weakly electric fish)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Investigated how electric fish use multiple sensory modalities (electric, visual, mechanical, and olfactory) to locate prey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experiments in a </a:t>
            </a:r>
            <a:r>
              <a:rPr lang="en-US" b="1" dirty="0"/>
              <a:t>controlled aquarium</a:t>
            </a:r>
            <a:r>
              <a:rPr lang="en-US" dirty="0"/>
              <a:t> environment with </a:t>
            </a:r>
            <a:r>
              <a:rPr lang="en-US" b="1" dirty="0"/>
              <a:t>visual barriers</a:t>
            </a:r>
            <a:r>
              <a:rPr lang="en-US" dirty="0"/>
              <a:t> to isolate senses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Tested prey detection under different conditions: </a:t>
            </a:r>
            <a:r>
              <a:rPr lang="en-US" b="1" dirty="0"/>
              <a:t>visual only</a:t>
            </a:r>
            <a:r>
              <a:rPr lang="en-US" dirty="0"/>
              <a:t>, </a:t>
            </a:r>
            <a:r>
              <a:rPr lang="en-US" b="1" dirty="0"/>
              <a:t>electrical only</a:t>
            </a:r>
            <a:r>
              <a:rPr lang="en-US" dirty="0"/>
              <a:t>, </a:t>
            </a:r>
            <a:r>
              <a:rPr lang="en-US" b="1" dirty="0"/>
              <a:t>combined</a:t>
            </a:r>
            <a:r>
              <a:rPr lang="en-US" dirty="0"/>
              <a:t>, and </a:t>
            </a:r>
            <a:r>
              <a:rPr lang="en-US" b="1" dirty="0"/>
              <a:t>sensory-deprived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Prey (e.g., insect larvae) was placed in small compartments or buried in sand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Behavioral responses (searching, location accuracy) were observed and recorded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Found that </a:t>
            </a:r>
            <a:r>
              <a:rPr lang="en-US" b="1" dirty="0"/>
              <a:t>electrolocation</a:t>
            </a:r>
            <a:r>
              <a:rPr lang="en-US" dirty="0"/>
              <a:t> was highly effective, especially when other senses were blocked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82332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C3070-AB68-086F-BC8A-89699272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B26AEE-B5A8-A99E-EF4A-5796DA9E0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06371-8043-BBDE-915D-9822DEA7C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sz="2000" dirty="0">
                <a:solidFill>
                  <a:srgbClr val="002060"/>
                </a:solidFill>
              </a:rPr>
              <a:t>LED Lighting Grid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lang="en-US" sz="1600" dirty="0">
                <a:solidFill>
                  <a:srgbClr val="002060"/>
                </a:solidFill>
              </a:rPr>
              <a:t>12 vertical strips × 118 individually controlled WS2812B LEDs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Controlled via Arduino UNO + </a:t>
            </a:r>
            <a:r>
              <a:rPr lang="en-US" sz="1600" dirty="0" err="1">
                <a:solidFill>
                  <a:srgbClr val="002060"/>
                </a:solidFill>
              </a:rPr>
              <a:t>FastLED</a:t>
            </a:r>
            <a:endParaRPr lang="en-US" sz="1600" dirty="0">
              <a:solidFill>
                <a:srgbClr val="002060"/>
              </a:solidFill>
            </a:endParaRP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Supports dynamic visual patterns (e.g., expanding dot, text)</a:t>
            </a:r>
          </a:p>
          <a:p>
            <a:pPr lvl="1"/>
            <a:r>
              <a:rPr lang="en-US" sz="1600" dirty="0">
                <a:solidFill>
                  <a:srgbClr val="002060"/>
                </a:solidFill>
              </a:rPr>
              <a:t>Core functionality working; optimization ongoing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sz="2000" dirty="0">
                <a:solidFill>
                  <a:srgbClr val="002060"/>
                </a:solidFill>
              </a:rPr>
              <a:t>Cameras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lang="en-US" sz="1600" dirty="0">
                <a:solidFill>
                  <a:srgbClr val="002060"/>
                </a:solidFill>
              </a:rPr>
              <a:t>Enables real-time behavioral monitoring </a:t>
            </a:r>
          </a:p>
          <a:p>
            <a:pPr lvl="1" fontAlgn="base">
              <a:lnSpc>
                <a:spcPct val="100000"/>
              </a:lnSpc>
              <a:spcAft>
                <a:spcPct val="0"/>
              </a:spcAft>
            </a:pPr>
            <a:r>
              <a:rPr lang="en-US" sz="1600" dirty="0">
                <a:solidFill>
                  <a:srgbClr val="002060"/>
                </a:solidFill>
              </a:rPr>
              <a:t>Output from Bonsai will be used to trigger events in our system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2060"/>
                </a:solidFill>
              </a:rPr>
              <a:t>Gate &amp; Feeding Mechanism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Mechanically 3D printed and assembled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Not yet integrated with control system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>
              <a:solidFill>
                <a:srgbClr val="002060"/>
              </a:solidFill>
            </a:endParaRPr>
          </a:p>
          <a:p>
            <a:pPr>
              <a:buNone/>
            </a:pPr>
            <a:r>
              <a:rPr lang="en-US" b="0" dirty="0"/>
              <a:t>Control Architecture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Stimuli controlled by </a:t>
            </a:r>
            <a:r>
              <a:rPr lang="en-US" b="1" dirty="0"/>
              <a:t>Arduino UNO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 Central coordination and dataflow via </a:t>
            </a:r>
            <a:r>
              <a:rPr lang="en-US" b="1" dirty="0"/>
              <a:t>Bonsai</a:t>
            </a:r>
            <a:r>
              <a:rPr lang="en-US" dirty="0"/>
              <a:t> software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Designed to interface with Arduino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 Will manage timing, triggers, and (eventually) camera input</a:t>
            </a:r>
          </a:p>
          <a:p>
            <a:pPr>
              <a:buFont typeface="Arial" panose="020B0604020202020204" pitchFamily="34" charset="0"/>
              <a:buNone/>
            </a:pPr>
            <a:endParaRPr lang="en-US" sz="1100" dirty="0">
              <a:solidFill>
                <a:srgbClr val="002060"/>
              </a:solidFill>
            </a:endParaRP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53EEF-AADD-DCC0-0B37-E08FB4E04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2062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30028-DCC4-F0C5-A22E-16B652BD9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41CE6-1F05-2348-2FDE-74E8DF216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1FB1-718B-E6DD-6678-F265F75F8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810B2-A341-388F-0183-7601DFC7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47F5-400F-460D-81A1-40D546194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2036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0910-D705-A3EF-BFF9-8719994B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C3F2B-AC03-FF68-1848-D10DEE092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FCDE1-1CE3-D630-89F3-C6DC8E7F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F2538-5EAE-513B-A54A-1960ED83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02977-F85D-662D-8F8A-7E596737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6598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B5CDA-51F1-B009-2486-1683058FF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5A268-CB8F-AF02-1CE0-FE02A3805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89552-8804-F7D7-3CD3-903D1D912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A2AA4-0FE5-C05C-C704-537767A6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6BD51-4129-5AD5-60A5-03B29238C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633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FBF1-DF70-0A74-853B-D3A9482A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B06F-52A9-96F2-CB53-DD6D31474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852B4-5BBF-A098-B713-A4B584755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AA251-415F-7716-28A3-6C27012F8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445C4-5967-9EC4-E3AB-39A89FA9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519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F25E-209E-D603-39C8-18D4AF910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A13FD-A632-8496-5968-BF4A3FB5A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1DB82-B127-C187-07A1-E391D8F42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27B0D-5859-5E77-8567-4B5F2AB1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91712-2CF2-3F80-9317-996A27E8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3908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1786-9B77-B6A3-BB49-F1A7F8266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AAE24-780D-325E-F7BB-7F882398A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9B9B8-F0CC-DA9E-ED8A-C39C4AB2B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0A666-1D23-1A01-AF91-D75CD7C7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1D633-0DCA-25C7-7F4B-DD0D8B8C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A62A7-C76E-24CC-FAB1-9FC722E17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87510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A2F3-E220-7895-EE68-169195BF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362D2-DE54-5CA0-C540-5ACEFAA4B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3CD2F-960A-0763-C1F1-305A875DD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1854D6-8326-B5DA-577E-0CD7637B8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86F796-DE63-841D-A9C4-7C078158E3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D18BAF-DB25-9298-2809-4C4C10D1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EC9608-06BA-BE0A-7ED2-242D3D4D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F50F76-B349-F8C7-848D-D55C0636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883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4B415-A4BF-CCF8-CA6C-C4B2987C2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8443C8-53C4-5C0D-3117-272927474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04C862-F2C1-F039-71FC-67E0F655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5C997-362E-78AE-76AA-7BD8A69A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724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A9592F-14A0-BD56-FC30-667A38FE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73D08-1050-EAF4-6606-4A674A20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20DB8B-42A7-5A9C-9EAD-5D34DF58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15549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D5A94-7702-A65B-FA51-F662FE90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6C7AC-EE15-CCF2-5877-946B3E02D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F5D2C0-47B7-4251-6AC7-BD1B0958C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B664F-2E10-1183-40DE-D5B7C5FE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B31F3-0AF8-CAC6-77C0-304F12F0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0BF16-BAA3-7C9B-A53A-8E50B38F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7875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0B11-8E8D-3C2B-86B3-AF8B316A4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EE3153-7DFE-DB3F-60D9-0A3736ADA7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88368-1A00-1831-FFE0-88D3B7CC1E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2A0411-87BC-F68D-9944-3EC6EB53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9BED-9FDA-AA93-EC7B-012AFB5B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6DFEE-92D6-BFFC-20B8-034DC000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29474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73780-D044-A630-EC10-C4183D6C3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FE57C-5A01-2D83-90EB-971E98C6E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11925-6CAD-3DE2-4C79-A0566070D1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6AA086-5E75-45B3-8A5B-8B758D03692D}" type="datetimeFigureOut">
              <a:rPr lang="en-IL" smtClean="0"/>
              <a:t>30/03/2025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842C6-8E9C-A865-D8BA-4C90102EE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FF91-4266-915E-28EE-05998734D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52032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4.emf"/><Relationship Id="rId7" Type="http://schemas.openxmlformats.org/officeDocument/2006/relationships/diagramColors" Target="../diagrams/colors2.xml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diagramData" Target="../diagrams/data2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4.em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5.jpg"/><Relationship Id="rId9" Type="http://schemas.microsoft.com/office/2007/relationships/diagramDrawing" Target="../diagrams/drawing3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.em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2.mp4"/><Relationship Id="rId7" Type="http://schemas.openxmlformats.org/officeDocument/2006/relationships/image" Target="../media/image4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.em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se Electric Fish Detect Images of What Their Companions Are 'Seeing' |  Scientific American">
            <a:extLst>
              <a:ext uri="{FF2B5EF4-FFF2-40B4-BE49-F238E27FC236}">
                <a16:creationId xmlns:a16="http://schemas.microsoft.com/office/drawing/2014/main" id="{2DEC939A-CE35-7271-DB29-8318DC27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47" y="3506562"/>
            <a:ext cx="4742600" cy="335143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0CE40-7BB2-4780-3CF8-9A1B898DB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3583"/>
            <a:ext cx="9144000" cy="1655763"/>
          </a:xfr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Computerized System for Studying Escape Behavior in Electric Fish</a:t>
            </a:r>
            <a:endParaRPr lang="en-IL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6DC78-EEC8-E3D6-E1DF-17545E249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5950"/>
            <a:ext cx="9144000" cy="1655762"/>
          </a:xfrm>
        </p:spPr>
        <p:txBody>
          <a:bodyPr/>
          <a:lstStyle/>
          <a:p>
            <a:pPr algn="l" rtl="0"/>
            <a:r>
              <a:rPr lang="en-US" sz="2800" b="1" dirty="0">
                <a:solidFill>
                  <a:srgbClr val="002060"/>
                </a:solidFill>
              </a:rPr>
              <a:t>Students:</a:t>
            </a:r>
            <a:r>
              <a:rPr lang="en-US" sz="2800" dirty="0">
                <a:solidFill>
                  <a:srgbClr val="002060"/>
                </a:solidFill>
              </a:rPr>
              <a:t> Michal Shani</a:t>
            </a:r>
            <a:endParaRPr lang="en-US" sz="2800" dirty="0">
              <a:cs typeface="Calibri"/>
            </a:endParaRPr>
          </a:p>
          <a:p>
            <a:pPr algn="l" rtl="0"/>
            <a:r>
              <a:rPr lang="en-US" sz="2800" b="1" dirty="0">
                <a:solidFill>
                  <a:srgbClr val="002060"/>
                </a:solidFill>
              </a:rPr>
              <a:t>Supervisor: </a:t>
            </a:r>
            <a:r>
              <a:rPr lang="en-US" sz="2800" dirty="0">
                <a:solidFill>
                  <a:srgbClr val="002060"/>
                </a:solidFill>
              </a:rPr>
              <a:t>Avner Wallach</a:t>
            </a:r>
            <a:endParaRPr lang="en-US" sz="2800" dirty="0">
              <a:solidFill>
                <a:srgbClr val="002060"/>
              </a:solidFill>
              <a:cs typeface="Calibri"/>
            </a:endParaRPr>
          </a:p>
          <a:p>
            <a:endParaRPr lang="en-IL" dirty="0"/>
          </a:p>
        </p:txBody>
      </p:sp>
      <p:pic>
        <p:nvPicPr>
          <p:cNvPr id="1026" name="Picture 2" descr="Technion Israel Institute of Technology IT Logo PNG vector in SVG, PDF, AI,  CDR format">
            <a:extLst>
              <a:ext uri="{FF2B5EF4-FFF2-40B4-BE49-F238E27FC236}">
                <a16:creationId xmlns:a16="http://schemas.microsoft.com/office/drawing/2014/main" id="{5EFFDF7B-A019-CD84-2D0C-3DC81F2F9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" t="18017" b="18204"/>
          <a:stretch/>
        </p:blipFill>
        <p:spPr bwMode="auto">
          <a:xfrm>
            <a:off x="10323870" y="0"/>
            <a:ext cx="186813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ulty Logo - Faculty of Electrical ...">
            <a:extLst>
              <a:ext uri="{FF2B5EF4-FFF2-40B4-BE49-F238E27FC236}">
                <a16:creationId xmlns:a16="http://schemas.microsoft.com/office/drawing/2014/main" id="{F1A544F4-B4E6-FFDC-ACCF-4F81AFFC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575"/>
            <a:ext cx="4800600" cy="93739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E7F94-F7E4-8DC3-CAFC-BF901313AF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-3401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0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82C34B-EBEE-3E56-8857-5FE8BAE23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5C1D-1006-6EF6-2AEE-E5FD6027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Kinematics and </a:t>
            </a:r>
            <a:r>
              <a:rPr lang="en-US" dirty="0" err="1">
                <a:solidFill>
                  <a:srgbClr val="002060"/>
                </a:solidFill>
              </a:rPr>
              <a:t>Behaviour</a:t>
            </a:r>
            <a:r>
              <a:rPr lang="en-US" dirty="0">
                <a:solidFill>
                  <a:srgbClr val="002060"/>
                </a:solidFill>
              </a:rPr>
              <a:t> in Fish Escape Responses: Guidelines for Conducting, </a:t>
            </a:r>
            <a:r>
              <a:rPr lang="en-US" dirty="0" err="1">
                <a:solidFill>
                  <a:srgbClr val="002060"/>
                </a:solidFill>
              </a:rPr>
              <a:t>Analysing</a:t>
            </a:r>
            <a:r>
              <a:rPr lang="en-US" dirty="0">
                <a:solidFill>
                  <a:srgbClr val="002060"/>
                </a:solidFill>
              </a:rPr>
              <a:t>, and Reporting Experiments 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9C9AF-4529-ADF8-A3DA-71CC74BD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75FFF00-E9AF-5808-D0C6-BAA2BB60C7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938" y="2031034"/>
            <a:ext cx="10515600" cy="207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Methodological review article offering guidelines for escape response experiments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No original experimental system was built in this study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9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6761AE-65C8-FFC9-5E2D-00E519021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6002-C9BC-DFDA-93FD-BDB60C29D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Landmark Use and Development of Navigation </a:t>
            </a:r>
            <a:r>
              <a:rPr lang="en-US" dirty="0" err="1">
                <a:solidFill>
                  <a:srgbClr val="002060"/>
                </a:solidFill>
              </a:rPr>
              <a:t>Behaviour</a:t>
            </a:r>
            <a:r>
              <a:rPr lang="en-US" dirty="0">
                <a:solidFill>
                  <a:srgbClr val="002060"/>
                </a:solidFill>
              </a:rPr>
              <a:t> in the Weakly Electric Fish Gnathonemus petersii 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118E03-1EEE-82C5-A999-7A40CBBCC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2A388A6-26C8-E69E-74F0-30895BEBD3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938" y="2105739"/>
            <a:ext cx="10515600" cy="448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Used a divided aquarium with a circular aperture in a clear wall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Fish were trained to find the aperture with or without plastic landmarks placed nearby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Conducted in a dark room with red lighting to minimize visual interference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Behavior was video recorded and analyzed based on time to cross, height of wall contact, and path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Landmark size and water level were varied to test orientation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8661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8E19CC-7D01-5D5B-6DF1-E505D149C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37045-024C-508D-D4F7-FFF102DE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rgbClr val="002060"/>
                </a:solidFill>
              </a:rPr>
              <a:t>Finding Food: Senses Involved in Foraging for Insect Larvae in the Electric Fish Gnathonemus petersii  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0E6D3-DC14-2CA9-EB74-559952375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8C2ED1F-E66B-3841-2554-8E3602D056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938" y="1890296"/>
            <a:ext cx="10515600" cy="4914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Conducted experiments in a controlled aquarium environment with visual barriers to isolate senses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Tested prey detection under different conditions: visual only, electrical only, combined, and sensory-deprived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Prey (e.g., insect larvae) was placed in small compartments or buried in sand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Behavioral responses (searching, location accuracy) were observed and recorded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Found that electrolocation was highly effective, especially when other senses were blocked</a:t>
            </a:r>
          </a:p>
        </p:txBody>
      </p:sp>
    </p:spTree>
    <p:extLst>
      <p:ext uri="{BB962C8B-B14F-4D97-AF65-F5344CB8AC3E}">
        <p14:creationId xmlns:p14="http://schemas.microsoft.com/office/powerpoint/2010/main" val="3542480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E55AC5-353B-0CAD-374E-4A54840C3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C6F68-B23F-8C77-BCF4-A16F2596D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System</a:t>
            </a:r>
            <a:r>
              <a:rPr lang="en-US" sz="4400" b="1" dirty="0"/>
              <a:t> </a:t>
            </a:r>
            <a:r>
              <a:rPr lang="en-US" dirty="0">
                <a:solidFill>
                  <a:srgbClr val="002060"/>
                </a:solidFill>
              </a:rPr>
              <a:t>Overview 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4B231-0FE6-8B8F-46B7-4A37FDAA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E82175B-BFC3-6706-5D3E-C121EC09A9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450408"/>
              </p:ext>
            </p:extLst>
          </p:nvPr>
        </p:nvGraphicFramePr>
        <p:xfrm>
          <a:off x="510296" y="2204943"/>
          <a:ext cx="11171408" cy="2448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Graphic 10" descr="Cmd Terminal with solid fill">
            <a:extLst>
              <a:ext uri="{FF2B5EF4-FFF2-40B4-BE49-F238E27FC236}">
                <a16:creationId xmlns:a16="http://schemas.microsoft.com/office/drawing/2014/main" id="{126CD592-A8E9-85D2-7539-775ADC880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0332" y="3799108"/>
            <a:ext cx="914400" cy="914400"/>
          </a:xfrm>
          <a:prstGeom prst="rect">
            <a:avLst/>
          </a:prstGeom>
        </p:spPr>
      </p:pic>
      <p:pic>
        <p:nvPicPr>
          <p:cNvPr id="13" name="Graphic 12" descr="Volume with solid fill">
            <a:extLst>
              <a:ext uri="{FF2B5EF4-FFF2-40B4-BE49-F238E27FC236}">
                <a16:creationId xmlns:a16="http://schemas.microsoft.com/office/drawing/2014/main" id="{CCB82A21-4691-439E-D5A5-5905805ADC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06736" y="3738657"/>
            <a:ext cx="914400" cy="914400"/>
          </a:xfrm>
          <a:prstGeom prst="rect">
            <a:avLst/>
          </a:prstGeom>
        </p:spPr>
      </p:pic>
      <p:pic>
        <p:nvPicPr>
          <p:cNvPr id="15" name="Graphic 14" descr="Worm with solid fill">
            <a:extLst>
              <a:ext uri="{FF2B5EF4-FFF2-40B4-BE49-F238E27FC236}">
                <a16:creationId xmlns:a16="http://schemas.microsoft.com/office/drawing/2014/main" id="{49A986D2-3D67-85BF-6687-82CAA225D56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92484" y="3859559"/>
            <a:ext cx="914400" cy="914400"/>
          </a:xfrm>
          <a:prstGeom prst="rect">
            <a:avLst/>
          </a:prstGeom>
        </p:spPr>
      </p:pic>
      <p:pic>
        <p:nvPicPr>
          <p:cNvPr id="17" name="Graphic 16" descr="Security camera with solid fill">
            <a:extLst>
              <a:ext uri="{FF2B5EF4-FFF2-40B4-BE49-F238E27FC236}">
                <a16:creationId xmlns:a16="http://schemas.microsoft.com/office/drawing/2014/main" id="{56201621-6386-5A52-B23E-451C0394CA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91794" y="3738657"/>
            <a:ext cx="914400" cy="914400"/>
          </a:xfrm>
          <a:prstGeom prst="rect">
            <a:avLst/>
          </a:prstGeom>
        </p:spPr>
      </p:pic>
      <p:pic>
        <p:nvPicPr>
          <p:cNvPr id="19" name="Graphic 18" descr="Fluorescent Light Bulb with solid fill">
            <a:extLst>
              <a:ext uri="{FF2B5EF4-FFF2-40B4-BE49-F238E27FC236}">
                <a16:creationId xmlns:a16="http://schemas.microsoft.com/office/drawing/2014/main" id="{DD56DB4B-B351-21D0-BBA9-425B0EE5089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77542" y="37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7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99A4A7-7F7B-A5C4-8EC5-4EFF62686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A5572-822B-0028-5596-7EE6674B8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LED System:</a:t>
            </a:r>
            <a:r>
              <a:rPr lang="en-US" dirty="0"/>
              <a:t> </a:t>
            </a:r>
            <a:r>
              <a:rPr lang="en-US" dirty="0">
                <a:solidFill>
                  <a:srgbClr val="002060"/>
                </a:solidFill>
              </a:rPr>
              <a:t>Implementation &amp; Features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715A1B-173A-787E-9B13-419012F5B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pic>
        <p:nvPicPr>
          <p:cNvPr id="5" name="Picture 4" descr="A group of led lights on a table&#10;&#10;AI-generated content may be incorrect.">
            <a:extLst>
              <a:ext uri="{FF2B5EF4-FFF2-40B4-BE49-F238E27FC236}">
                <a16:creationId xmlns:a16="http://schemas.microsoft.com/office/drawing/2014/main" id="{4D320E75-2088-22B6-DCB3-9C6AC54DC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9"/>
          <a:stretch/>
        </p:blipFill>
        <p:spPr>
          <a:xfrm>
            <a:off x="9645576" y="2986268"/>
            <a:ext cx="2546424" cy="3961581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C50A7280-181C-C0B6-C7E9-E70748F51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254407"/>
              </p:ext>
            </p:extLst>
          </p:nvPr>
        </p:nvGraphicFramePr>
        <p:xfrm>
          <a:off x="279007" y="1690688"/>
          <a:ext cx="9100348" cy="4270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48119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1E8D77-9A92-ECA7-CC85-C57B4DD26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C122-80CD-AFE1-3569-7AD8531C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LED System: Challenges &amp; Considerations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8C9C6A-5FEB-A476-9D08-8098D93BF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B92734-156B-8703-99E4-A8AB79D8B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1522399"/>
              </p:ext>
            </p:extLst>
          </p:nvPr>
        </p:nvGraphicFramePr>
        <p:xfrm>
          <a:off x="-523240" y="1452880"/>
          <a:ext cx="12633960" cy="451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97245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844B4D-F0B8-0802-1D9C-B40575B27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A4A14-FB86-4F45-74AC-B0E009C8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Demo: LED System in Action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24A2E-8962-D758-B1B7-B65B2094A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pic>
        <p:nvPicPr>
          <p:cNvPr id="6" name="VID-20250330-WA0001">
            <a:hlinkClick r:id="" action="ppaction://media"/>
            <a:extLst>
              <a:ext uri="{FF2B5EF4-FFF2-40B4-BE49-F238E27FC236}">
                <a16:creationId xmlns:a16="http://schemas.microsoft.com/office/drawing/2014/main" id="{F141AF7B-6CBD-ABB5-6C1B-EE62BDD748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grayscl/>
          </a:blip>
          <a:stretch>
            <a:fillRect/>
          </a:stretch>
        </p:blipFill>
        <p:spPr>
          <a:xfrm>
            <a:off x="552939" y="1966954"/>
            <a:ext cx="5237930" cy="295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VID-20250330-WA0005">
            <a:hlinkClick r:id="" action="ppaction://media"/>
            <a:extLst>
              <a:ext uri="{FF2B5EF4-FFF2-40B4-BE49-F238E27FC236}">
                <a16:creationId xmlns:a16="http://schemas.microsoft.com/office/drawing/2014/main" id="{D066876A-F806-43FF-C7E7-878C013B2B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1133" y="1952856"/>
            <a:ext cx="5237930" cy="29522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663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0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8D725E-4990-91DC-3518-43BAB1BC0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26566-406B-72F4-7BF7-8C95090F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Next steps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6410C-A910-AF89-0EB7-05331269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3731152-D2F8-99E4-8F0E-A1ABC25F12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0474121"/>
              </p:ext>
            </p:extLst>
          </p:nvPr>
        </p:nvGraphicFramePr>
        <p:xfrm>
          <a:off x="353478" y="1027906"/>
          <a:ext cx="11474884" cy="4864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541541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1D731F-BDEF-FD0A-7C79-DCDE43DE4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E7616-41C6-50D3-B7AD-A0B9A29C4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239" y="2103437"/>
            <a:ext cx="5580407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002060"/>
                </a:solidFill>
              </a:rPr>
              <a:t>Thank you for listening!</a:t>
            </a:r>
            <a:br>
              <a:rPr lang="en-US" sz="5400" dirty="0">
                <a:solidFill>
                  <a:srgbClr val="002060"/>
                </a:solidFill>
              </a:rPr>
            </a:br>
            <a:br>
              <a:rPr lang="en-US" sz="5400" dirty="0">
                <a:solidFill>
                  <a:srgbClr val="002060"/>
                </a:solidFill>
              </a:rPr>
            </a:br>
            <a:r>
              <a:rPr lang="en-US" sz="5400" dirty="0">
                <a:solidFill>
                  <a:srgbClr val="002060"/>
                </a:solidFill>
              </a:rPr>
              <a:t>Questions?</a:t>
            </a:r>
            <a:endParaRPr lang="en-IL" sz="54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B6054D-5265-1BBB-765F-A43B4BA026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9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D8CC-4866-2B15-F8CB-6FBC0F9C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/>
          <a:lstStyle/>
          <a:p>
            <a:r>
              <a:rPr lang="en-US" sz="6000" dirty="0">
                <a:solidFill>
                  <a:srgbClr val="002060"/>
                </a:solidFill>
              </a:rPr>
              <a:t>Outline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1324-1E65-8371-B19B-FF00361C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8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Project Goal</a:t>
            </a:r>
          </a:p>
          <a:p>
            <a:r>
              <a:rPr lang="en-US" dirty="0">
                <a:solidFill>
                  <a:srgbClr val="002060"/>
                </a:solidFill>
              </a:rPr>
              <a:t>Background</a:t>
            </a:r>
          </a:p>
          <a:p>
            <a:r>
              <a:rPr lang="en-US" sz="2800" dirty="0">
                <a:solidFill>
                  <a:srgbClr val="002060"/>
                </a:solidFill>
              </a:rPr>
              <a:t>Literature Review </a:t>
            </a:r>
          </a:p>
          <a:p>
            <a:r>
              <a:rPr lang="en-US" sz="2800" dirty="0">
                <a:solidFill>
                  <a:srgbClr val="002060"/>
                </a:solidFill>
              </a:rPr>
              <a:t>Referenced Studies</a:t>
            </a:r>
          </a:p>
          <a:p>
            <a:r>
              <a:rPr lang="en-US" dirty="0">
                <a:solidFill>
                  <a:srgbClr val="002060"/>
                </a:solidFill>
              </a:rPr>
              <a:t>System</a:t>
            </a:r>
            <a:r>
              <a:rPr lang="en-US" sz="2800" b="1" dirty="0"/>
              <a:t> </a:t>
            </a:r>
            <a:r>
              <a:rPr lang="en-US" dirty="0">
                <a:solidFill>
                  <a:srgbClr val="002060"/>
                </a:solidFill>
              </a:rPr>
              <a:t>Overview</a:t>
            </a:r>
          </a:p>
          <a:p>
            <a:r>
              <a:rPr lang="en-US" dirty="0">
                <a:solidFill>
                  <a:srgbClr val="002060"/>
                </a:solidFill>
              </a:rPr>
              <a:t>LED System</a:t>
            </a:r>
          </a:p>
          <a:p>
            <a:r>
              <a:rPr lang="en-US" dirty="0">
                <a:solidFill>
                  <a:srgbClr val="002060"/>
                </a:solidFill>
              </a:rPr>
              <a:t>Next steps</a:t>
            </a:r>
          </a:p>
          <a:p>
            <a:endParaRPr lang="en-US" b="1" dirty="0">
              <a:solidFill>
                <a:srgbClr val="002060"/>
              </a:solidFill>
            </a:endParaRPr>
          </a:p>
          <a:p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207E-BE63-E05A-6CC1-35AA36CB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EF08A-763C-A1EB-60CE-F712AC30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B71-3CD8-4AD2-6707-E9FEDA93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Project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6000" dirty="0">
                <a:solidFill>
                  <a:srgbClr val="002060"/>
                </a:solidFill>
              </a:rPr>
              <a:t>Goals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F9A7-83E7-6428-F8D6-954F3AD2A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8" y="1577147"/>
            <a:ext cx="10515600" cy="435133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rgbClr val="002060"/>
                </a:solidFill>
              </a:rPr>
              <a:t>Main Goal:</a:t>
            </a:r>
            <a:br>
              <a:rPr lang="en-US" dirty="0">
                <a:solidFill>
                  <a:srgbClr val="002060"/>
                </a:solidFill>
              </a:rPr>
            </a:br>
            <a:r>
              <a:rPr lang="en-US" dirty="0">
                <a:solidFill>
                  <a:srgbClr val="002060"/>
                </a:solidFill>
              </a:rPr>
              <a:t>Building a system that enables the study of how Peters' elephantnose fish respond to stimuli </a:t>
            </a:r>
          </a:p>
          <a:p>
            <a:pPr>
              <a:buNone/>
            </a:pPr>
            <a:r>
              <a:rPr lang="en-US" dirty="0">
                <a:solidFill>
                  <a:srgbClr val="002060"/>
                </a:solidFill>
              </a:rPr>
              <a:t>Objectives: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Develop system components that generate </a:t>
            </a:r>
            <a:r>
              <a:rPr lang="en-US" b="1" dirty="0">
                <a:solidFill>
                  <a:srgbClr val="002060"/>
                </a:solidFill>
              </a:rPr>
              <a:t>visual</a:t>
            </a:r>
            <a:r>
              <a:rPr lang="en-US" dirty="0">
                <a:solidFill>
                  <a:srgbClr val="002060"/>
                </a:solidFill>
              </a:rPr>
              <a:t> and </a:t>
            </a:r>
            <a:r>
              <a:rPr lang="en-US" b="1" dirty="0">
                <a:solidFill>
                  <a:srgbClr val="002060"/>
                </a:solidFill>
              </a:rPr>
              <a:t>auditory</a:t>
            </a:r>
            <a:r>
              <a:rPr lang="en-US" dirty="0">
                <a:solidFill>
                  <a:srgbClr val="002060"/>
                </a:solidFill>
              </a:rPr>
              <a:t> stimuli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Lay the groundwork for future behavioral 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Provide a flexible and programmable setup for studying behavior in real-time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F1136-D051-F00A-EDD7-0237777E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E273F-9E40-66C8-1BA6-59E769EE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6DD0-15BF-8493-AF36-3D5274A3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Background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097B1-15A1-8A2D-20DC-5873A811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8" y="1557268"/>
            <a:ext cx="11121090" cy="49356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002060"/>
                </a:solidFill>
              </a:rPr>
              <a:t>Escape behavior in fish is a rapid and complex response to threatening stimuli, involving precise sensory-motor coordination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002060"/>
                </a:solidFill>
              </a:rPr>
              <a:t>Behavioral experiments on aquatic animals as such  often rely on manual stimuli and uncontrolled environments.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An automated system will allow: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Precise delivery of visual and auditory stimuli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Synchronized event timing (lighting, sound, gating)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</a:rPr>
              <a:t>Real-time interaction with animal behavior</a:t>
            </a:r>
          </a:p>
          <a:p>
            <a:pPr marL="0" indent="0">
              <a:buNone/>
            </a:pP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66533-BBF1-EDC4-DC2B-F3FB2FD3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BF77D-CA74-8822-F8E6-982BA783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ED55-68FE-A660-6A40-5455010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Literature Review:</a:t>
            </a:r>
            <a:br>
              <a:rPr lang="en-US" sz="6000" dirty="0">
                <a:solidFill>
                  <a:srgbClr val="002060"/>
                </a:solidFill>
              </a:rPr>
            </a:br>
            <a:r>
              <a:rPr lang="en-US" sz="6000" dirty="0">
                <a:solidFill>
                  <a:srgbClr val="002060"/>
                </a:solidFill>
              </a:rPr>
              <a:t>Existing Experimental Systems</a:t>
            </a:r>
            <a:endParaRPr lang="en-IL" sz="6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7C1F3-164B-7023-9AC1-266EBB9E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38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002060"/>
                </a:solidFill>
              </a:rPr>
              <a:t>Most setups were either observational or manually triggered 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002060"/>
                </a:solidFill>
              </a:rPr>
              <a:t>Few studies implemented real-time control of multiple stimulus types (light/sound/motion)</a:t>
            </a:r>
          </a:p>
          <a:p>
            <a:pPr>
              <a:lnSpc>
                <a:spcPct val="110000"/>
              </a:lnSpc>
            </a:pPr>
            <a:r>
              <a:rPr lang="en-US" sz="3000" dirty="0">
                <a:solidFill>
                  <a:srgbClr val="002060"/>
                </a:solidFill>
              </a:rPr>
              <a:t>No known system offered a flexible, open-source hardware/software platform for behavioral control (e.g. - modular, Arduino-based automation)</a:t>
            </a:r>
          </a:p>
          <a:p>
            <a:pPr>
              <a:lnSpc>
                <a:spcPct val="110000"/>
              </a:lnSpc>
            </a:pPr>
            <a:endParaRPr lang="en-US" sz="30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A9608-7C31-519D-4344-6E9BD162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6C0B58-470D-0857-FFC3-0AE38ACD0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6672C-23E5-91BA-07A9-FF2CC3C2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Referenced Studies</a:t>
            </a:r>
            <a:endParaRPr lang="en-IL" sz="6000" dirty="0">
              <a:solidFill>
                <a:srgbClr val="00206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C1A7854-CCDD-4E87-5E6F-F0EEF349F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1874923"/>
              </p:ext>
            </p:extLst>
          </p:nvPr>
        </p:nvGraphicFramePr>
        <p:xfrm>
          <a:off x="838200" y="1534802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55D1611-53B2-E615-67AC-AF9D33FE4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E2D62-716C-74C7-064A-93320ED6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A4DB-2742-72CF-F70B-8BDEBBCA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 fontScale="90000"/>
          </a:bodyPr>
          <a:lstStyle/>
          <a:p>
            <a:pPr lvl="0"/>
            <a:r>
              <a:rPr lang="en-IL" sz="5400" dirty="0">
                <a:solidFill>
                  <a:srgbClr val="002060"/>
                </a:solidFill>
              </a:rPr>
              <a:t>Cognitive Control of Escape Behaviour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78742-FAF7-1CD0-BF3F-6156592DB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A3B8641-7F1D-802D-C2C3-8ABA88061D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938" y="1480602"/>
            <a:ext cx="10515600" cy="349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fontAlgn="base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en-IL" altLang="en-IL" dirty="0">
                <a:solidFill>
                  <a:srgbClr val="002060"/>
                </a:solidFill>
              </a:rPr>
              <a:t>Studied escape behavior in mice using looming visual stimuli to simulate aerial predators</a:t>
            </a:r>
          </a:p>
          <a:p>
            <a:pPr marR="0" lvl="0" fontAlgn="base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en-IL" altLang="en-IL" dirty="0">
                <a:solidFill>
                  <a:srgbClr val="002060"/>
                </a:solidFill>
              </a:rPr>
              <a:t>Visual threats were presented from above, using a standard looming-stimulus setup (e.g., expanding black circles)</a:t>
            </a:r>
          </a:p>
          <a:p>
            <a:pPr marR="0" lvl="0" fontAlgn="base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en-IL" altLang="en-IL" dirty="0">
                <a:solidFill>
                  <a:srgbClr val="002060"/>
                </a:solidFill>
              </a:rPr>
              <a:t>Animal behavior was tracked in real-time</a:t>
            </a:r>
          </a:p>
          <a:p>
            <a:pPr marR="0" lvl="0" fontAlgn="base">
              <a:lnSpc>
                <a:spcPct val="100000"/>
              </a:lnSpc>
              <a:spcAft>
                <a:spcPct val="0"/>
              </a:spcAft>
              <a:buClrTx/>
              <a:buSzTx/>
              <a:tabLst/>
            </a:pPr>
            <a:r>
              <a:rPr lang="en-IL" altLang="en-IL" dirty="0">
                <a:solidFill>
                  <a:srgbClr val="002060"/>
                </a:solidFill>
              </a:rPr>
              <a:t>Combined with neural recordings and optogenetic manipulation to study cognitive control during threat response</a:t>
            </a:r>
          </a:p>
        </p:txBody>
      </p:sp>
    </p:spTree>
    <p:extLst>
      <p:ext uri="{BB962C8B-B14F-4D97-AF65-F5344CB8AC3E}">
        <p14:creationId xmlns:p14="http://schemas.microsoft.com/office/powerpoint/2010/main" val="6608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BA74DE-C34F-397F-7924-72113B4A7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A604-713C-9F67-E749-6C17E4933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L" sz="4900" dirty="0">
                <a:solidFill>
                  <a:srgbClr val="002060"/>
                </a:solidFill>
              </a:rPr>
              <a:t>Escape responses of fish: a review of the diversity in motor control,</a:t>
            </a:r>
            <a:r>
              <a:rPr lang="en-US" sz="4900" dirty="0">
                <a:solidFill>
                  <a:srgbClr val="002060"/>
                </a:solidFill>
              </a:rPr>
              <a:t> </a:t>
            </a:r>
            <a:r>
              <a:rPr lang="en-IL" sz="4900" dirty="0">
                <a:solidFill>
                  <a:srgbClr val="002060"/>
                </a:solidFill>
              </a:rPr>
              <a:t>kinematics and behaviour</a:t>
            </a:r>
            <a:r>
              <a:rPr lang="en-US" sz="4900" dirty="0">
                <a:solidFill>
                  <a:srgbClr val="002060"/>
                </a:solidFill>
              </a:rPr>
              <a:t> </a:t>
            </a:r>
            <a:endParaRPr lang="en-IL" sz="49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328F07-5303-0636-D680-728410214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E9B2D162-04EE-116A-3290-656811D8F2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938" y="1937841"/>
            <a:ext cx="10515600" cy="2503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Common methods included mechanical taps, water jets, and visual stimuli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Behavioral data collected using high-speed video tracking (500–1000 fps)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Arena sizes and stimulus types were adapted to each fish species</a:t>
            </a:r>
          </a:p>
        </p:txBody>
      </p:sp>
    </p:spTree>
    <p:extLst>
      <p:ext uri="{BB962C8B-B14F-4D97-AF65-F5344CB8AC3E}">
        <p14:creationId xmlns:p14="http://schemas.microsoft.com/office/powerpoint/2010/main" val="283499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C1CE12-BCCE-2F5B-5D4E-8AFA70B99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26BF-7C33-7E95-9607-BC9E28AB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pPr lvl="0"/>
            <a:r>
              <a:rPr lang="en-IL" dirty="0">
                <a:solidFill>
                  <a:srgbClr val="002060"/>
                </a:solidFill>
              </a:rPr>
              <a:t>Long-term Behavioral Tracking of Freely Swimming Weakly Electric Fish</a:t>
            </a:r>
            <a:r>
              <a:rPr lang="en-US" dirty="0">
                <a:solidFill>
                  <a:srgbClr val="002060"/>
                </a:solidFill>
              </a:rPr>
              <a:t> </a:t>
            </a:r>
            <a:endParaRPr lang="en-IL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0D142E-6CE8-C64E-F622-125D6BAE9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702382C-7B40-2967-96FF-3094C9CBAC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52938" y="1739973"/>
            <a:ext cx="10515600" cy="448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Built a large shallow tank within a sensory isolation chamber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Used infrared video tracking and electrode arrays to monitor electric organ discharges (EODs)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Motorized gates-controlled access between fish compartments and the central arena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All systems were synchronized to enable long-term tracking of posture, movement, and EOD patterns</a:t>
            </a:r>
          </a:p>
          <a:p>
            <a:pPr fontAlgn="base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2060"/>
                </a:solidFill>
              </a:rPr>
              <a:t>Used custom MATLAB software for automated tracking and signal analysis</a:t>
            </a:r>
          </a:p>
        </p:txBody>
      </p:sp>
    </p:spTree>
    <p:extLst>
      <p:ext uri="{BB962C8B-B14F-4D97-AF65-F5344CB8AC3E}">
        <p14:creationId xmlns:p14="http://schemas.microsoft.com/office/powerpoint/2010/main" val="380190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1572</Words>
  <Application>Microsoft Office PowerPoint</Application>
  <PresentationFormat>Widescreen</PresentationFormat>
  <Paragraphs>175</Paragraphs>
  <Slides>18</Slides>
  <Notes>14</Notes>
  <HiddenSlides>6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Computerized System for Studying Escape Behavior in Electric Fish</vt:lpstr>
      <vt:lpstr>Outline</vt:lpstr>
      <vt:lpstr>Project Goals</vt:lpstr>
      <vt:lpstr>Background</vt:lpstr>
      <vt:lpstr>Literature Review: Existing Experimental Systems</vt:lpstr>
      <vt:lpstr>Referenced Studies</vt:lpstr>
      <vt:lpstr>Cognitive Control of Escape Behaviour</vt:lpstr>
      <vt:lpstr>Escape responses of fish: a review of the diversity in motor control, kinematics and behaviour </vt:lpstr>
      <vt:lpstr>Long-term Behavioral Tracking of Freely Swimming Weakly Electric Fish </vt:lpstr>
      <vt:lpstr>Kinematics and Behaviour in Fish Escape Responses: Guidelines for Conducting, Analysing, and Reporting Experiments </vt:lpstr>
      <vt:lpstr>Landmark Use and Development of Navigation Behaviour in the Weakly Electric Fish Gnathonemus petersii </vt:lpstr>
      <vt:lpstr>Finding Food: Senses Involved in Foraging for Insect Larvae in the Electric Fish Gnathonemus petersii  </vt:lpstr>
      <vt:lpstr>System Overview </vt:lpstr>
      <vt:lpstr>LED System: Implementation &amp; Features</vt:lpstr>
      <vt:lpstr>LED System: Challenges &amp; Considerations</vt:lpstr>
      <vt:lpstr>Demo: LED System in Action</vt:lpstr>
      <vt:lpstr>Next steps</vt:lpstr>
      <vt:lpstr>Thank you for listening!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Shani</dc:creator>
  <cp:lastModifiedBy>Michal Shani</cp:lastModifiedBy>
  <cp:revision>1</cp:revision>
  <dcterms:created xsi:type="dcterms:W3CDTF">2025-03-23T12:38:20Z</dcterms:created>
  <dcterms:modified xsi:type="dcterms:W3CDTF">2025-03-31T07:02:34Z</dcterms:modified>
</cp:coreProperties>
</file>